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58" r:id="rId3"/>
    <p:sldId id="260" r:id="rId4"/>
    <p:sldId id="263" r:id="rId5"/>
    <p:sldId id="264" r:id="rId6"/>
    <p:sldId id="265" r:id="rId7"/>
    <p:sldId id="269" r:id="rId8"/>
    <p:sldId id="270" r:id="rId9"/>
    <p:sldId id="271" r:id="rId10"/>
    <p:sldId id="266" r:id="rId11"/>
    <p:sldId id="267" r:id="rId12"/>
    <p:sldId id="268" r:id="rId13"/>
    <p:sldId id="272" r:id="rId14"/>
    <p:sldId id="273" r:id="rId15"/>
    <p:sldId id="276" r:id="rId16"/>
  </p:sldIdLst>
  <p:sldSz cx="9144000" cy="5143500" type="screen16x9"/>
  <p:notesSz cx="6858000" cy="9144000"/>
  <p:embeddedFontLst>
    <p:embeddedFont>
      <p:font typeface="Anaheim" panose="020B0604020202020204" charset="0"/>
      <p:regular r:id="rId18"/>
    </p:embeddedFont>
    <p:embeddedFont>
      <p:font typeface="Archivo" panose="020B0604020202020204" charset="0"/>
      <p:regular r:id="rId19"/>
      <p:bold r:id="rId20"/>
      <p:italic r:id="rId21"/>
      <p:boldItalic r:id="rId22"/>
    </p:embeddedFont>
    <p:embeddedFont>
      <p:font typeface="Bahnschrift" panose="020B0502040204020203" pitchFamily="34" charset="0"/>
      <p:regular r:id="rId23"/>
      <p:bold r:id="rId24"/>
    </p:embeddedFont>
    <p:embeddedFont>
      <p:font typeface="Bebas Neue" panose="020B0606020202050201" pitchFamily="34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Epilogue" panose="020B0604020202020204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Nunito Light" pitchFamily="2" charset="0"/>
      <p:regular r:id="rId38"/>
      <p:italic r:id="rId39"/>
    </p:embeddedFont>
    <p:embeddedFont>
      <p:font typeface="Raleway" pitchFamily="2" charset="0"/>
      <p:regular r:id="rId40"/>
      <p:bold r:id="rId41"/>
      <p:italic r:id="rId42"/>
      <p:boldItalic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7482"/>
    <a:srgbClr val="0C2F36"/>
    <a:srgbClr val="0F3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F218DE-9A92-4083-A4D5-48AFCF2AE9E7}">
  <a:tblStyle styleId="{86F218DE-9A92-4083-A4D5-48AFCF2AE9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EE864D-BB94-49EB-9CBA-20D9DDE705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94" d="100"/>
          <a:sy n="94" d="100"/>
        </p:scale>
        <p:origin x="7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CDE1EA-1905-41BF-8DC9-6BF017482C0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228CEEE-A425-4ABD-91E1-3DF47F830073}">
      <dgm:prSet phldrT="[Text]" custT="1"/>
      <dgm:spPr/>
      <dgm:t>
        <a:bodyPr/>
        <a:lstStyle/>
        <a:p>
          <a:r>
            <a:rPr lang="en-US" sz="2200" dirty="0">
              <a:solidFill>
                <a:schemeClr val="bg2"/>
              </a:solidFill>
            </a:rPr>
            <a:t>Total Energy consumed per minute</a:t>
          </a:r>
        </a:p>
        <a:p>
          <a:r>
            <a:rPr lang="en-US" sz="2800" b="1" dirty="0">
              <a:solidFill>
                <a:schemeClr val="bg2"/>
              </a:solidFill>
            </a:rPr>
            <a:t>6.0 kJ</a:t>
          </a:r>
          <a:endParaRPr lang="en-IN" sz="2800" b="1" dirty="0">
            <a:solidFill>
              <a:schemeClr val="bg2"/>
            </a:solidFill>
          </a:endParaRPr>
        </a:p>
      </dgm:t>
    </dgm:pt>
    <dgm:pt modelId="{20DF327F-27EF-46CA-B659-7E629205B094}" type="parTrans" cxnId="{567D412C-C565-4EE8-BE7D-7C28BEDB3F55}">
      <dgm:prSet/>
      <dgm:spPr/>
      <dgm:t>
        <a:bodyPr/>
        <a:lstStyle/>
        <a:p>
          <a:endParaRPr lang="en-IN"/>
        </a:p>
      </dgm:t>
    </dgm:pt>
    <dgm:pt modelId="{9FFA1D99-1010-4CE5-8AF8-9A00BD9348B6}" type="sibTrans" cxnId="{567D412C-C565-4EE8-BE7D-7C28BEDB3F55}">
      <dgm:prSet/>
      <dgm:spPr/>
      <dgm:t>
        <a:bodyPr/>
        <a:lstStyle/>
        <a:p>
          <a:endParaRPr lang="en-IN"/>
        </a:p>
      </dgm:t>
    </dgm:pt>
    <dgm:pt modelId="{C9CBF328-6D7C-4863-90DC-72E1D83E2200}">
      <dgm:prSet phldrT="[Text]" custT="1"/>
      <dgm:spPr/>
      <dgm:t>
        <a:bodyPr/>
        <a:lstStyle/>
        <a:p>
          <a:r>
            <a:rPr lang="en-US" sz="1800" dirty="0">
              <a:solidFill>
                <a:schemeClr val="bg2"/>
              </a:solidFill>
            </a:rPr>
            <a:t>Total Energy consumed per minute for a classroom</a:t>
          </a:r>
        </a:p>
        <a:p>
          <a:r>
            <a:rPr lang="en-US" sz="2800" b="1" dirty="0">
              <a:solidFill>
                <a:schemeClr val="bg2"/>
              </a:solidFill>
            </a:rPr>
            <a:t>30.0 kJ</a:t>
          </a:r>
          <a:endParaRPr lang="en-IN" sz="2800" dirty="0"/>
        </a:p>
      </dgm:t>
    </dgm:pt>
    <dgm:pt modelId="{FD3E0A7D-C230-434B-BD5F-368DFAB7E9ED}" type="parTrans" cxnId="{70A6A818-3F1C-4053-870B-F5515F6A616B}">
      <dgm:prSet/>
      <dgm:spPr/>
      <dgm:t>
        <a:bodyPr/>
        <a:lstStyle/>
        <a:p>
          <a:endParaRPr lang="en-IN"/>
        </a:p>
      </dgm:t>
    </dgm:pt>
    <dgm:pt modelId="{1A7A9E1F-38EF-4B8B-B9FE-F1BADBBB4615}" type="sibTrans" cxnId="{70A6A818-3F1C-4053-870B-F5515F6A616B}">
      <dgm:prSet/>
      <dgm:spPr/>
      <dgm:t>
        <a:bodyPr/>
        <a:lstStyle/>
        <a:p>
          <a:endParaRPr lang="en-IN"/>
        </a:p>
      </dgm:t>
    </dgm:pt>
    <dgm:pt modelId="{FAA1A7BE-2B92-412A-B656-DADFD1ACCBCC}">
      <dgm:prSet phldrT="[Text]" custT="1"/>
      <dgm:spPr/>
      <dgm:t>
        <a:bodyPr/>
        <a:lstStyle/>
        <a:p>
          <a:r>
            <a:rPr lang="en-US" sz="1800" dirty="0">
              <a:solidFill>
                <a:schemeClr val="bg2"/>
              </a:solidFill>
            </a:rPr>
            <a:t>Total Energy consumed per hour for a classroom</a:t>
          </a:r>
        </a:p>
        <a:p>
          <a:r>
            <a:rPr lang="en-US" sz="2800" b="1" dirty="0">
              <a:solidFill>
                <a:schemeClr val="bg2"/>
              </a:solidFill>
            </a:rPr>
            <a:t>18.0 MJ</a:t>
          </a:r>
        </a:p>
        <a:p>
          <a:r>
            <a:rPr lang="en-US" sz="2800" b="1" dirty="0">
              <a:solidFill>
                <a:schemeClr val="bg2"/>
              </a:solidFill>
            </a:rPr>
            <a:t>(0.5kWh)</a:t>
          </a:r>
          <a:endParaRPr lang="en-IN" sz="2800" dirty="0"/>
        </a:p>
      </dgm:t>
    </dgm:pt>
    <dgm:pt modelId="{BDA299B9-B021-4FFF-B1FD-B1C579A06AB6}" type="parTrans" cxnId="{6007B415-2A52-4295-9494-4801164BE50B}">
      <dgm:prSet/>
      <dgm:spPr/>
      <dgm:t>
        <a:bodyPr/>
        <a:lstStyle/>
        <a:p>
          <a:endParaRPr lang="en-IN"/>
        </a:p>
      </dgm:t>
    </dgm:pt>
    <dgm:pt modelId="{D146CE06-1276-41E4-94AC-F57456BFDEA2}" type="sibTrans" cxnId="{6007B415-2A52-4295-9494-4801164BE50B}">
      <dgm:prSet/>
      <dgm:spPr/>
      <dgm:t>
        <a:bodyPr/>
        <a:lstStyle/>
        <a:p>
          <a:endParaRPr lang="en-IN"/>
        </a:p>
      </dgm:t>
    </dgm:pt>
    <dgm:pt modelId="{A8BEFD0B-16B3-46C7-A453-7F942ABA0F3A}" type="pres">
      <dgm:prSet presAssocID="{72CDE1EA-1905-41BF-8DC9-6BF017482C09}" presName="CompostProcess" presStyleCnt="0">
        <dgm:presLayoutVars>
          <dgm:dir/>
          <dgm:resizeHandles val="exact"/>
        </dgm:presLayoutVars>
      </dgm:prSet>
      <dgm:spPr/>
    </dgm:pt>
    <dgm:pt modelId="{51DADD69-94A6-47F0-8A57-E16C6EF7B181}" type="pres">
      <dgm:prSet presAssocID="{72CDE1EA-1905-41BF-8DC9-6BF017482C09}" presName="arrow" presStyleLbl="bgShp" presStyleIdx="0" presStyleCnt="1" custScaleX="93128" custScaleY="71668" custLinFactNeighborX="1848" custLinFactNeighborY="17863"/>
      <dgm:spPr/>
    </dgm:pt>
    <dgm:pt modelId="{6D12253A-2BFE-41BA-AFC6-55A9AA481218}" type="pres">
      <dgm:prSet presAssocID="{72CDE1EA-1905-41BF-8DC9-6BF017482C09}" presName="linearProcess" presStyleCnt="0"/>
      <dgm:spPr/>
    </dgm:pt>
    <dgm:pt modelId="{E9AAF554-86C2-44D7-87C2-48734E446A22}" type="pres">
      <dgm:prSet presAssocID="{1228CEEE-A425-4ABD-91E1-3DF47F830073}" presName="textNode" presStyleLbl="node1" presStyleIdx="0" presStyleCnt="3" custScaleY="114858">
        <dgm:presLayoutVars>
          <dgm:bulletEnabled val="1"/>
        </dgm:presLayoutVars>
      </dgm:prSet>
      <dgm:spPr/>
    </dgm:pt>
    <dgm:pt modelId="{CBECA441-2688-479E-97F1-6E375C1D8CB4}" type="pres">
      <dgm:prSet presAssocID="{9FFA1D99-1010-4CE5-8AF8-9A00BD9348B6}" presName="sibTrans" presStyleCnt="0"/>
      <dgm:spPr/>
    </dgm:pt>
    <dgm:pt modelId="{3174B618-548E-47F9-B636-9C9C709A500D}" type="pres">
      <dgm:prSet presAssocID="{C9CBF328-6D7C-4863-90DC-72E1D83E2200}" presName="textNode" presStyleLbl="node1" presStyleIdx="1" presStyleCnt="3" custScaleY="134274">
        <dgm:presLayoutVars>
          <dgm:bulletEnabled val="1"/>
        </dgm:presLayoutVars>
      </dgm:prSet>
      <dgm:spPr/>
    </dgm:pt>
    <dgm:pt modelId="{39034261-13AE-483C-A7C3-ED8ACCB5DC54}" type="pres">
      <dgm:prSet presAssocID="{1A7A9E1F-38EF-4B8B-B9FE-F1BADBBB4615}" presName="sibTrans" presStyleCnt="0"/>
      <dgm:spPr/>
    </dgm:pt>
    <dgm:pt modelId="{E9BBF2B2-5AC9-4E20-8F8D-48FFC8647D04}" type="pres">
      <dgm:prSet presAssocID="{FAA1A7BE-2B92-412A-B656-DADFD1ACCBCC}" presName="textNode" presStyleLbl="node1" presStyleIdx="2" presStyleCnt="3" custScaleY="156002">
        <dgm:presLayoutVars>
          <dgm:bulletEnabled val="1"/>
        </dgm:presLayoutVars>
      </dgm:prSet>
      <dgm:spPr/>
    </dgm:pt>
  </dgm:ptLst>
  <dgm:cxnLst>
    <dgm:cxn modelId="{6007B415-2A52-4295-9494-4801164BE50B}" srcId="{72CDE1EA-1905-41BF-8DC9-6BF017482C09}" destId="{FAA1A7BE-2B92-412A-B656-DADFD1ACCBCC}" srcOrd="2" destOrd="0" parTransId="{BDA299B9-B021-4FFF-B1FD-B1C579A06AB6}" sibTransId="{D146CE06-1276-41E4-94AC-F57456BFDEA2}"/>
    <dgm:cxn modelId="{70A6A818-3F1C-4053-870B-F5515F6A616B}" srcId="{72CDE1EA-1905-41BF-8DC9-6BF017482C09}" destId="{C9CBF328-6D7C-4863-90DC-72E1D83E2200}" srcOrd="1" destOrd="0" parTransId="{FD3E0A7D-C230-434B-BD5F-368DFAB7E9ED}" sibTransId="{1A7A9E1F-38EF-4B8B-B9FE-F1BADBBB4615}"/>
    <dgm:cxn modelId="{567D412C-C565-4EE8-BE7D-7C28BEDB3F55}" srcId="{72CDE1EA-1905-41BF-8DC9-6BF017482C09}" destId="{1228CEEE-A425-4ABD-91E1-3DF47F830073}" srcOrd="0" destOrd="0" parTransId="{20DF327F-27EF-46CA-B659-7E629205B094}" sibTransId="{9FFA1D99-1010-4CE5-8AF8-9A00BD9348B6}"/>
    <dgm:cxn modelId="{3F05CB70-0D97-4B83-B74B-BDF4C6DDFFB7}" type="presOf" srcId="{FAA1A7BE-2B92-412A-B656-DADFD1ACCBCC}" destId="{E9BBF2B2-5AC9-4E20-8F8D-48FFC8647D04}" srcOrd="0" destOrd="0" presId="urn:microsoft.com/office/officeart/2005/8/layout/hProcess9"/>
    <dgm:cxn modelId="{7D5AC952-C19F-4430-A4A6-B601CA4FAE4C}" type="presOf" srcId="{72CDE1EA-1905-41BF-8DC9-6BF017482C09}" destId="{A8BEFD0B-16B3-46C7-A453-7F942ABA0F3A}" srcOrd="0" destOrd="0" presId="urn:microsoft.com/office/officeart/2005/8/layout/hProcess9"/>
    <dgm:cxn modelId="{C689B1CA-15C4-48F3-B1AE-46D124CF024C}" type="presOf" srcId="{1228CEEE-A425-4ABD-91E1-3DF47F830073}" destId="{E9AAF554-86C2-44D7-87C2-48734E446A22}" srcOrd="0" destOrd="0" presId="urn:microsoft.com/office/officeart/2005/8/layout/hProcess9"/>
    <dgm:cxn modelId="{5F477CF9-B361-4BF6-BAE9-81E9EF86D174}" type="presOf" srcId="{C9CBF328-6D7C-4863-90DC-72E1D83E2200}" destId="{3174B618-548E-47F9-B636-9C9C709A500D}" srcOrd="0" destOrd="0" presId="urn:microsoft.com/office/officeart/2005/8/layout/hProcess9"/>
    <dgm:cxn modelId="{117D1F8A-9C94-4E6F-92C6-5C556A896882}" type="presParOf" srcId="{A8BEFD0B-16B3-46C7-A453-7F942ABA0F3A}" destId="{51DADD69-94A6-47F0-8A57-E16C6EF7B181}" srcOrd="0" destOrd="0" presId="urn:microsoft.com/office/officeart/2005/8/layout/hProcess9"/>
    <dgm:cxn modelId="{AE938DC1-CC95-407D-9336-05ECB68F124D}" type="presParOf" srcId="{A8BEFD0B-16B3-46C7-A453-7F942ABA0F3A}" destId="{6D12253A-2BFE-41BA-AFC6-55A9AA481218}" srcOrd="1" destOrd="0" presId="urn:microsoft.com/office/officeart/2005/8/layout/hProcess9"/>
    <dgm:cxn modelId="{206BA255-294C-477F-ADC0-35CC29CA9C0D}" type="presParOf" srcId="{6D12253A-2BFE-41BA-AFC6-55A9AA481218}" destId="{E9AAF554-86C2-44D7-87C2-48734E446A22}" srcOrd="0" destOrd="0" presId="urn:microsoft.com/office/officeart/2005/8/layout/hProcess9"/>
    <dgm:cxn modelId="{ADBDBD15-EAD3-45CD-840C-584CF44DB1F0}" type="presParOf" srcId="{6D12253A-2BFE-41BA-AFC6-55A9AA481218}" destId="{CBECA441-2688-479E-97F1-6E375C1D8CB4}" srcOrd="1" destOrd="0" presId="urn:microsoft.com/office/officeart/2005/8/layout/hProcess9"/>
    <dgm:cxn modelId="{42CEF4A1-6BC2-4AD4-85C5-D9570DC81745}" type="presParOf" srcId="{6D12253A-2BFE-41BA-AFC6-55A9AA481218}" destId="{3174B618-548E-47F9-B636-9C9C709A500D}" srcOrd="2" destOrd="0" presId="urn:microsoft.com/office/officeart/2005/8/layout/hProcess9"/>
    <dgm:cxn modelId="{8CA7B5F3-EF4C-4EC8-925A-A65646827E0A}" type="presParOf" srcId="{6D12253A-2BFE-41BA-AFC6-55A9AA481218}" destId="{39034261-13AE-483C-A7C3-ED8ACCB5DC54}" srcOrd="3" destOrd="0" presId="urn:microsoft.com/office/officeart/2005/8/layout/hProcess9"/>
    <dgm:cxn modelId="{F7E92714-C486-4E00-B8A1-E331447E3071}" type="presParOf" srcId="{6D12253A-2BFE-41BA-AFC6-55A9AA481218}" destId="{E9BBF2B2-5AC9-4E20-8F8D-48FFC8647D04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82EB2C-D6D4-4D53-B8E5-381A0D2DC267}" type="doc">
      <dgm:prSet loTypeId="urn:microsoft.com/office/officeart/2005/8/layout/hierarchy6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EB82DBC-6BF2-4E0A-AAB0-4ACF438AE141}">
      <dgm:prSet phldrT="[Text]" custT="1"/>
      <dgm:spPr/>
      <dgm:t>
        <a:bodyPr/>
        <a:lstStyle/>
        <a:p>
          <a:r>
            <a:rPr lang="en-US" sz="2500" b="0" dirty="0">
              <a:latin typeface="Bahnschrift" panose="020B0502040204020203" pitchFamily="34" charset="0"/>
            </a:rPr>
            <a:t>Detection / Arduino</a:t>
          </a:r>
          <a:endParaRPr lang="en-IN" sz="2500" b="0" dirty="0">
            <a:latin typeface="Bahnschrift" panose="020B0502040204020203" pitchFamily="34" charset="0"/>
          </a:endParaRPr>
        </a:p>
      </dgm:t>
    </dgm:pt>
    <dgm:pt modelId="{24799CFA-6362-4633-A37A-73A417D81ABA}" type="parTrans" cxnId="{3B9996D1-DFC6-4ABE-8298-97175696A8C4}">
      <dgm:prSet/>
      <dgm:spPr/>
      <dgm:t>
        <a:bodyPr/>
        <a:lstStyle/>
        <a:p>
          <a:endParaRPr lang="en-IN"/>
        </a:p>
      </dgm:t>
    </dgm:pt>
    <dgm:pt modelId="{99D19C2A-A327-4E9C-ACF6-D67AF1421A63}" type="sibTrans" cxnId="{3B9996D1-DFC6-4ABE-8298-97175696A8C4}">
      <dgm:prSet/>
      <dgm:spPr/>
      <dgm:t>
        <a:bodyPr/>
        <a:lstStyle/>
        <a:p>
          <a:endParaRPr lang="en-IN"/>
        </a:p>
      </dgm:t>
    </dgm:pt>
    <dgm:pt modelId="{64174235-7B9B-42DD-9697-926DB2BFF1BA}" type="asst">
      <dgm:prSet phldrT="[Text]" custT="1"/>
      <dgm:spPr/>
      <dgm:t>
        <a:bodyPr/>
        <a:lstStyle/>
        <a:p>
          <a:r>
            <a:rPr lang="en-US" sz="2500" b="0" dirty="0">
              <a:latin typeface="Bahnschrift" panose="020B0502040204020203" pitchFamily="34" charset="0"/>
            </a:rPr>
            <a:t>Flame</a:t>
          </a:r>
          <a:endParaRPr lang="en-IN" sz="2500" b="0" dirty="0">
            <a:latin typeface="Bahnschrift" panose="020B0502040204020203" pitchFamily="34" charset="0"/>
          </a:endParaRPr>
        </a:p>
      </dgm:t>
    </dgm:pt>
    <dgm:pt modelId="{4AD61D3F-5C4C-4BF5-9C74-754C2641A943}" type="parTrans" cxnId="{EDC3785B-0A64-4DA9-A50C-E9A616EA03FF}">
      <dgm:prSet/>
      <dgm:spPr>
        <a:ln>
          <a:solidFill>
            <a:srgbClr val="0C2F36"/>
          </a:solidFill>
        </a:ln>
      </dgm:spPr>
      <dgm:t>
        <a:bodyPr/>
        <a:lstStyle/>
        <a:p>
          <a:endParaRPr lang="en-IN"/>
        </a:p>
      </dgm:t>
    </dgm:pt>
    <dgm:pt modelId="{0E974C3F-A529-4094-B311-74FB5284A4E9}" type="sibTrans" cxnId="{EDC3785B-0A64-4DA9-A50C-E9A616EA03FF}">
      <dgm:prSet/>
      <dgm:spPr/>
      <dgm:t>
        <a:bodyPr/>
        <a:lstStyle/>
        <a:p>
          <a:endParaRPr lang="en-IN"/>
        </a:p>
      </dgm:t>
    </dgm:pt>
    <dgm:pt modelId="{6C889C0C-05A1-416A-ACAE-39F42F34D3BB}" type="asst">
      <dgm:prSet phldrT="[Text]" custT="1"/>
      <dgm:spPr/>
      <dgm:t>
        <a:bodyPr/>
        <a:lstStyle/>
        <a:p>
          <a:r>
            <a:rPr lang="en-US" sz="2500" b="0" dirty="0">
              <a:latin typeface="Bahnschrift" panose="020B0502040204020203" pitchFamily="34" charset="0"/>
            </a:rPr>
            <a:t>Light Intensity</a:t>
          </a:r>
          <a:endParaRPr lang="en-IN" sz="2500" b="0" dirty="0">
            <a:latin typeface="Bahnschrift" panose="020B0502040204020203" pitchFamily="34" charset="0"/>
          </a:endParaRPr>
        </a:p>
      </dgm:t>
    </dgm:pt>
    <dgm:pt modelId="{9C892C16-1F36-40D7-A8CA-227F44FA363A}" type="parTrans" cxnId="{3E17D8BD-AA49-4C97-BB02-D51948665152}">
      <dgm:prSet/>
      <dgm:spPr/>
      <dgm:t>
        <a:bodyPr/>
        <a:lstStyle/>
        <a:p>
          <a:endParaRPr lang="en-IN"/>
        </a:p>
      </dgm:t>
    </dgm:pt>
    <dgm:pt modelId="{A9E604EB-A9DB-4417-84D4-31DEA6E24134}" type="sibTrans" cxnId="{3E17D8BD-AA49-4C97-BB02-D51948665152}">
      <dgm:prSet/>
      <dgm:spPr/>
      <dgm:t>
        <a:bodyPr/>
        <a:lstStyle/>
        <a:p>
          <a:endParaRPr lang="en-IN"/>
        </a:p>
      </dgm:t>
    </dgm:pt>
    <dgm:pt modelId="{E86B184F-3E20-4155-B27F-3DDBBE0DDDE1}" type="asst">
      <dgm:prSet phldrT="[Text]" custT="1"/>
      <dgm:spPr/>
      <dgm:t>
        <a:bodyPr/>
        <a:lstStyle/>
        <a:p>
          <a:r>
            <a:rPr lang="en-US" sz="2500" b="0" dirty="0">
              <a:latin typeface="Bahnschrift" panose="020B0502040204020203" pitchFamily="34" charset="0"/>
            </a:rPr>
            <a:t>Motion</a:t>
          </a:r>
          <a:endParaRPr lang="en-IN" sz="2500" b="0" dirty="0">
            <a:latin typeface="Bahnschrift" panose="020B0502040204020203" pitchFamily="34" charset="0"/>
          </a:endParaRPr>
        </a:p>
      </dgm:t>
    </dgm:pt>
    <dgm:pt modelId="{2ED19C33-98FE-42CB-B4FC-BDC567FE6857}" type="sibTrans" cxnId="{DE1A21A8-C8BC-4B95-AEDF-4DB5D016E059}">
      <dgm:prSet/>
      <dgm:spPr/>
      <dgm:t>
        <a:bodyPr/>
        <a:lstStyle/>
        <a:p>
          <a:endParaRPr lang="en-IN"/>
        </a:p>
      </dgm:t>
    </dgm:pt>
    <dgm:pt modelId="{F07A2AF3-8F3F-40E4-A846-B048122CBF27}" type="parTrans" cxnId="{DE1A21A8-C8BC-4B95-AEDF-4DB5D016E059}">
      <dgm:prSet/>
      <dgm:spPr/>
      <dgm:t>
        <a:bodyPr/>
        <a:lstStyle/>
        <a:p>
          <a:endParaRPr lang="en-IN"/>
        </a:p>
      </dgm:t>
    </dgm:pt>
    <dgm:pt modelId="{8BC48722-4B5B-4071-8041-A178E650EF2B}">
      <dgm:prSet custT="1"/>
      <dgm:spPr/>
      <dgm:t>
        <a:bodyPr/>
        <a:lstStyle/>
        <a:p>
          <a:r>
            <a:rPr lang="en-US" sz="2500" dirty="0">
              <a:latin typeface="Bahnschrift" panose="020B0502040204020203" pitchFamily="34" charset="0"/>
            </a:rPr>
            <a:t>Alarm</a:t>
          </a:r>
          <a:endParaRPr lang="en-IN" sz="2500" dirty="0">
            <a:latin typeface="Bahnschrift" panose="020B0502040204020203" pitchFamily="34" charset="0"/>
          </a:endParaRPr>
        </a:p>
      </dgm:t>
    </dgm:pt>
    <dgm:pt modelId="{2D65209E-E1CB-4F52-A303-0E7AB24CEE8F}" type="parTrans" cxnId="{77A1B2FB-A150-41CD-8B13-4F1C611794C0}">
      <dgm:prSet/>
      <dgm:spPr/>
      <dgm:t>
        <a:bodyPr/>
        <a:lstStyle/>
        <a:p>
          <a:endParaRPr lang="en-IN"/>
        </a:p>
      </dgm:t>
    </dgm:pt>
    <dgm:pt modelId="{DB39C9C3-CAF1-464C-9846-02CF47F4D261}" type="sibTrans" cxnId="{77A1B2FB-A150-41CD-8B13-4F1C611794C0}">
      <dgm:prSet/>
      <dgm:spPr/>
      <dgm:t>
        <a:bodyPr/>
        <a:lstStyle/>
        <a:p>
          <a:endParaRPr lang="en-IN"/>
        </a:p>
      </dgm:t>
    </dgm:pt>
    <dgm:pt modelId="{6231EB15-1D0C-499A-AFA7-FB4DDB8ABCA2}">
      <dgm:prSet custT="1"/>
      <dgm:spPr/>
      <dgm:t>
        <a:bodyPr/>
        <a:lstStyle/>
        <a:p>
          <a:r>
            <a:rPr lang="en-US" sz="2500" dirty="0">
              <a:latin typeface="Bahnschrift" panose="020B0502040204020203" pitchFamily="34" charset="0"/>
            </a:rPr>
            <a:t>Fans</a:t>
          </a:r>
          <a:endParaRPr lang="en-IN" sz="2500" dirty="0">
            <a:latin typeface="Bahnschrift" panose="020B0502040204020203" pitchFamily="34" charset="0"/>
          </a:endParaRPr>
        </a:p>
      </dgm:t>
    </dgm:pt>
    <dgm:pt modelId="{10052BAA-089D-41D3-A8A4-E2DBDCB85288}" type="parTrans" cxnId="{C7BFA820-F6AD-4860-A4E5-A15D7B80257D}">
      <dgm:prSet/>
      <dgm:spPr/>
      <dgm:t>
        <a:bodyPr/>
        <a:lstStyle/>
        <a:p>
          <a:endParaRPr lang="en-IN"/>
        </a:p>
      </dgm:t>
    </dgm:pt>
    <dgm:pt modelId="{E78CC815-7478-48D5-9AD9-BFD394E07BA1}" type="sibTrans" cxnId="{C7BFA820-F6AD-4860-A4E5-A15D7B80257D}">
      <dgm:prSet/>
      <dgm:spPr/>
      <dgm:t>
        <a:bodyPr/>
        <a:lstStyle/>
        <a:p>
          <a:endParaRPr lang="en-IN"/>
        </a:p>
      </dgm:t>
    </dgm:pt>
    <dgm:pt modelId="{C4FD0663-8A30-48AB-80F7-C279437110F7}">
      <dgm:prSet custT="1"/>
      <dgm:spPr/>
      <dgm:t>
        <a:bodyPr/>
        <a:lstStyle/>
        <a:p>
          <a:r>
            <a:rPr lang="en-US" sz="2500" dirty="0">
              <a:latin typeface="Bahnschrift" panose="020B0502040204020203" pitchFamily="34" charset="0"/>
            </a:rPr>
            <a:t>Light</a:t>
          </a:r>
          <a:endParaRPr lang="en-IN" sz="2500" dirty="0">
            <a:latin typeface="Bahnschrift" panose="020B0502040204020203" pitchFamily="34" charset="0"/>
          </a:endParaRPr>
        </a:p>
      </dgm:t>
    </dgm:pt>
    <dgm:pt modelId="{B09D9397-9232-4F54-A04F-DD6F6B07ABC2}" type="parTrans" cxnId="{F753F16F-46EF-4C6D-A777-06EC2603BC8D}">
      <dgm:prSet/>
      <dgm:spPr/>
      <dgm:t>
        <a:bodyPr/>
        <a:lstStyle/>
        <a:p>
          <a:endParaRPr lang="en-IN"/>
        </a:p>
      </dgm:t>
    </dgm:pt>
    <dgm:pt modelId="{C3558D55-9D25-44D2-809A-843C8972EA92}" type="sibTrans" cxnId="{F753F16F-46EF-4C6D-A777-06EC2603BC8D}">
      <dgm:prSet/>
      <dgm:spPr/>
      <dgm:t>
        <a:bodyPr/>
        <a:lstStyle/>
        <a:p>
          <a:endParaRPr lang="en-IN"/>
        </a:p>
      </dgm:t>
    </dgm:pt>
    <dgm:pt modelId="{71D44237-CAF8-46C7-80BD-47BE4B3314B2}" type="pres">
      <dgm:prSet presAssocID="{8F82EB2C-D6D4-4D53-B8E5-381A0D2DC26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01A6D05-EB97-419D-9E41-B3A4509B68A4}" type="pres">
      <dgm:prSet presAssocID="{8F82EB2C-D6D4-4D53-B8E5-381A0D2DC267}" presName="hierFlow" presStyleCnt="0"/>
      <dgm:spPr/>
    </dgm:pt>
    <dgm:pt modelId="{D8D0C47B-F2E6-4BB2-9868-62E21C8CFC5E}" type="pres">
      <dgm:prSet presAssocID="{8F82EB2C-D6D4-4D53-B8E5-381A0D2DC26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6C9CDC7-6B83-4D46-916F-1819FE764667}" type="pres">
      <dgm:prSet presAssocID="{9EB82DBC-6BF2-4E0A-AAB0-4ACF438AE141}" presName="Name14" presStyleCnt="0"/>
      <dgm:spPr/>
    </dgm:pt>
    <dgm:pt modelId="{E0678153-7F60-4ED5-8A1D-40282658F5E5}" type="pres">
      <dgm:prSet presAssocID="{9EB82DBC-6BF2-4E0A-AAB0-4ACF438AE141}" presName="level1Shape" presStyleLbl="node0" presStyleIdx="0" presStyleCnt="1" custScaleX="207242" custScaleY="33057" custLinFactNeighborX="-10123" custLinFactNeighborY="-1390">
        <dgm:presLayoutVars>
          <dgm:chPref val="3"/>
        </dgm:presLayoutVars>
      </dgm:prSet>
      <dgm:spPr/>
    </dgm:pt>
    <dgm:pt modelId="{D3B36C98-ACE4-44FC-A02A-0BD68DDF278E}" type="pres">
      <dgm:prSet presAssocID="{9EB82DBC-6BF2-4E0A-AAB0-4ACF438AE141}" presName="hierChild2" presStyleCnt="0"/>
      <dgm:spPr/>
    </dgm:pt>
    <dgm:pt modelId="{A2E5EB79-F7FB-4C09-BA6D-DD7E7C50B7D0}" type="pres">
      <dgm:prSet presAssocID="{4AD61D3F-5C4C-4BF5-9C74-754C2641A943}" presName="Name19" presStyleLbl="parChTrans1D2" presStyleIdx="0" presStyleCnt="3"/>
      <dgm:spPr/>
    </dgm:pt>
    <dgm:pt modelId="{E93D269F-BCEB-4B14-AD53-5C219AACAC3C}" type="pres">
      <dgm:prSet presAssocID="{64174235-7B9B-42DD-9697-926DB2BFF1BA}" presName="Name21" presStyleCnt="0"/>
      <dgm:spPr/>
    </dgm:pt>
    <dgm:pt modelId="{A1072729-3AB6-4B21-BF15-6D251A53099E}" type="pres">
      <dgm:prSet presAssocID="{64174235-7B9B-42DD-9697-926DB2BFF1BA}" presName="level2Shape" presStyleLbl="asst1" presStyleIdx="0" presStyleCnt="3" custScaleY="33057"/>
      <dgm:spPr/>
    </dgm:pt>
    <dgm:pt modelId="{9D058457-AEA7-46B9-82E5-3F39F321E775}" type="pres">
      <dgm:prSet presAssocID="{64174235-7B9B-42DD-9697-926DB2BFF1BA}" presName="hierChild3" presStyleCnt="0"/>
      <dgm:spPr/>
    </dgm:pt>
    <dgm:pt modelId="{53A1AF08-C348-4C19-BAA4-E2EC95407F89}" type="pres">
      <dgm:prSet presAssocID="{2D65209E-E1CB-4F52-A303-0E7AB24CEE8F}" presName="Name19" presStyleLbl="parChTrans1D3" presStyleIdx="0" presStyleCnt="3"/>
      <dgm:spPr/>
    </dgm:pt>
    <dgm:pt modelId="{F871A74F-BC1C-4200-B4FF-465D25F1B356}" type="pres">
      <dgm:prSet presAssocID="{8BC48722-4B5B-4071-8041-A178E650EF2B}" presName="Name21" presStyleCnt="0"/>
      <dgm:spPr/>
    </dgm:pt>
    <dgm:pt modelId="{F2BDF2CA-4BDF-4385-A29C-16DDFBA0E5FC}" type="pres">
      <dgm:prSet presAssocID="{8BC48722-4B5B-4071-8041-A178E650EF2B}" presName="level2Shape" presStyleLbl="node3" presStyleIdx="0" presStyleCnt="3" custScaleX="76973" custScaleY="48490" custLinFactNeighborX="164" custLinFactNeighborY="36606"/>
      <dgm:spPr/>
    </dgm:pt>
    <dgm:pt modelId="{EDD8E8F7-59B9-4444-A9AF-7C3E71BE5A81}" type="pres">
      <dgm:prSet presAssocID="{8BC48722-4B5B-4071-8041-A178E650EF2B}" presName="hierChild3" presStyleCnt="0"/>
      <dgm:spPr/>
    </dgm:pt>
    <dgm:pt modelId="{0326CEBC-4E68-40F4-A4DB-E784A63C2799}" type="pres">
      <dgm:prSet presAssocID="{F07A2AF3-8F3F-40E4-A846-B048122CBF27}" presName="Name19" presStyleLbl="parChTrans1D2" presStyleIdx="1" presStyleCnt="3"/>
      <dgm:spPr/>
    </dgm:pt>
    <dgm:pt modelId="{B41BEF69-1A9E-45C4-A9FE-6D44C7260BEA}" type="pres">
      <dgm:prSet presAssocID="{E86B184F-3E20-4155-B27F-3DDBBE0DDDE1}" presName="Name21" presStyleCnt="0"/>
      <dgm:spPr/>
    </dgm:pt>
    <dgm:pt modelId="{065DC498-C7F5-4BF7-9CF0-806DD1E13496}" type="pres">
      <dgm:prSet presAssocID="{E86B184F-3E20-4155-B27F-3DDBBE0DDDE1}" presName="level2Shape" presStyleLbl="asst1" presStyleIdx="1" presStyleCnt="3" custScaleY="33057" custLinFactNeighborX="16892" custLinFactNeighborY="-3541"/>
      <dgm:spPr/>
    </dgm:pt>
    <dgm:pt modelId="{29C7327C-C019-48A9-A788-094F8C4C4F4F}" type="pres">
      <dgm:prSet presAssocID="{E86B184F-3E20-4155-B27F-3DDBBE0DDDE1}" presName="hierChild3" presStyleCnt="0"/>
      <dgm:spPr/>
    </dgm:pt>
    <dgm:pt modelId="{0E9600DC-6BEE-40C6-8802-A273F2B34C4E}" type="pres">
      <dgm:prSet presAssocID="{10052BAA-089D-41D3-A8A4-E2DBDCB85288}" presName="Name19" presStyleLbl="parChTrans1D3" presStyleIdx="1" presStyleCnt="3"/>
      <dgm:spPr/>
    </dgm:pt>
    <dgm:pt modelId="{7740AF39-BB0D-4200-A8A4-9DA7849A37CE}" type="pres">
      <dgm:prSet presAssocID="{6231EB15-1D0C-499A-AFA7-FB4DDB8ABCA2}" presName="Name21" presStyleCnt="0"/>
      <dgm:spPr/>
    </dgm:pt>
    <dgm:pt modelId="{60DE1D3A-0E87-445E-AB3D-F5C9584B90E8}" type="pres">
      <dgm:prSet presAssocID="{6231EB15-1D0C-499A-AFA7-FB4DDB8ABCA2}" presName="level2Shape" presStyleLbl="node3" presStyleIdx="1" presStyleCnt="3" custScaleX="72865" custScaleY="44667" custLinFactNeighborX="-8862" custLinFactNeighborY="42739"/>
      <dgm:spPr/>
    </dgm:pt>
    <dgm:pt modelId="{0EDD1111-F232-472D-B0F4-7CD5DF324CB7}" type="pres">
      <dgm:prSet presAssocID="{6231EB15-1D0C-499A-AFA7-FB4DDB8ABCA2}" presName="hierChild3" presStyleCnt="0"/>
      <dgm:spPr/>
    </dgm:pt>
    <dgm:pt modelId="{4B5A2A78-AA13-4A3C-BAE6-D630888F3ED7}" type="pres">
      <dgm:prSet presAssocID="{9C892C16-1F36-40D7-A8CA-227F44FA363A}" presName="Name19" presStyleLbl="parChTrans1D2" presStyleIdx="2" presStyleCnt="3"/>
      <dgm:spPr/>
    </dgm:pt>
    <dgm:pt modelId="{DEB10073-D347-412B-B277-56B91E0DF39C}" type="pres">
      <dgm:prSet presAssocID="{6C889C0C-05A1-416A-ACAE-39F42F34D3BB}" presName="Name21" presStyleCnt="0"/>
      <dgm:spPr/>
    </dgm:pt>
    <dgm:pt modelId="{0DE1B446-B4C9-4BDF-8113-BDFC908E9FBE}" type="pres">
      <dgm:prSet presAssocID="{6C889C0C-05A1-416A-ACAE-39F42F34D3BB}" presName="level2Shape" presStyleLbl="asst1" presStyleIdx="2" presStyleCnt="3" custScaleX="154030" custScaleY="33057"/>
      <dgm:spPr/>
    </dgm:pt>
    <dgm:pt modelId="{CAE95047-AC53-4295-AF7D-F86FA207FA51}" type="pres">
      <dgm:prSet presAssocID="{6C889C0C-05A1-416A-ACAE-39F42F34D3BB}" presName="hierChild3" presStyleCnt="0"/>
      <dgm:spPr/>
    </dgm:pt>
    <dgm:pt modelId="{A6BA8FE0-228D-4812-B7B4-FB9CBAEFCB3D}" type="pres">
      <dgm:prSet presAssocID="{B09D9397-9232-4F54-A04F-DD6F6B07ABC2}" presName="Name19" presStyleLbl="parChTrans1D3" presStyleIdx="2" presStyleCnt="3"/>
      <dgm:spPr/>
    </dgm:pt>
    <dgm:pt modelId="{A6666301-DD91-4854-A022-57B621EDE4F1}" type="pres">
      <dgm:prSet presAssocID="{C4FD0663-8A30-48AB-80F7-C279437110F7}" presName="Name21" presStyleCnt="0"/>
      <dgm:spPr/>
    </dgm:pt>
    <dgm:pt modelId="{33DD5E3C-E4CA-4E3E-8949-126164854653}" type="pres">
      <dgm:prSet presAssocID="{C4FD0663-8A30-48AB-80F7-C279437110F7}" presName="level2Shape" presStyleLbl="node3" presStyleIdx="2" presStyleCnt="3" custScaleX="59722" custScaleY="48952" custLinFactNeighborX="-25110" custLinFactNeighborY="40836"/>
      <dgm:spPr/>
    </dgm:pt>
    <dgm:pt modelId="{62146885-7E72-49CD-B62A-2D4469F05F94}" type="pres">
      <dgm:prSet presAssocID="{C4FD0663-8A30-48AB-80F7-C279437110F7}" presName="hierChild3" presStyleCnt="0"/>
      <dgm:spPr/>
    </dgm:pt>
    <dgm:pt modelId="{99E4A072-41FF-4CBA-BC41-5C00DC174471}" type="pres">
      <dgm:prSet presAssocID="{8F82EB2C-D6D4-4D53-B8E5-381A0D2DC267}" presName="bgShapesFlow" presStyleCnt="0"/>
      <dgm:spPr/>
    </dgm:pt>
  </dgm:ptLst>
  <dgm:cxnLst>
    <dgm:cxn modelId="{575DC419-4FEC-4BFD-AA0D-B9666EA65B91}" type="presOf" srcId="{10052BAA-089D-41D3-A8A4-E2DBDCB85288}" destId="{0E9600DC-6BEE-40C6-8802-A273F2B34C4E}" srcOrd="0" destOrd="0" presId="urn:microsoft.com/office/officeart/2005/8/layout/hierarchy6"/>
    <dgm:cxn modelId="{2F05A01C-D5A8-40BA-B871-27AE2D192D21}" type="presOf" srcId="{8F82EB2C-D6D4-4D53-B8E5-381A0D2DC267}" destId="{71D44237-CAF8-46C7-80BD-47BE4B3314B2}" srcOrd="0" destOrd="0" presId="urn:microsoft.com/office/officeart/2005/8/layout/hierarchy6"/>
    <dgm:cxn modelId="{F31DEE1F-82A5-46CE-856F-1374DAAD93DB}" type="presOf" srcId="{6231EB15-1D0C-499A-AFA7-FB4DDB8ABCA2}" destId="{60DE1D3A-0E87-445E-AB3D-F5C9584B90E8}" srcOrd="0" destOrd="0" presId="urn:microsoft.com/office/officeart/2005/8/layout/hierarchy6"/>
    <dgm:cxn modelId="{C7BFA820-F6AD-4860-A4E5-A15D7B80257D}" srcId="{E86B184F-3E20-4155-B27F-3DDBBE0DDDE1}" destId="{6231EB15-1D0C-499A-AFA7-FB4DDB8ABCA2}" srcOrd="0" destOrd="0" parTransId="{10052BAA-089D-41D3-A8A4-E2DBDCB85288}" sibTransId="{E78CC815-7478-48D5-9AD9-BFD394E07BA1}"/>
    <dgm:cxn modelId="{CF310A38-6F5F-4E64-A8ED-42F23C38853E}" type="presOf" srcId="{2D65209E-E1CB-4F52-A303-0E7AB24CEE8F}" destId="{53A1AF08-C348-4C19-BAA4-E2EC95407F89}" srcOrd="0" destOrd="0" presId="urn:microsoft.com/office/officeart/2005/8/layout/hierarchy6"/>
    <dgm:cxn modelId="{EDC3785B-0A64-4DA9-A50C-E9A616EA03FF}" srcId="{9EB82DBC-6BF2-4E0A-AAB0-4ACF438AE141}" destId="{64174235-7B9B-42DD-9697-926DB2BFF1BA}" srcOrd="0" destOrd="0" parTransId="{4AD61D3F-5C4C-4BF5-9C74-754C2641A943}" sibTransId="{0E974C3F-A529-4094-B311-74FB5284A4E9}"/>
    <dgm:cxn modelId="{E9C84348-4186-47A7-A986-8452453CB084}" type="presOf" srcId="{E86B184F-3E20-4155-B27F-3DDBBE0DDDE1}" destId="{065DC498-C7F5-4BF7-9CF0-806DD1E13496}" srcOrd="0" destOrd="0" presId="urn:microsoft.com/office/officeart/2005/8/layout/hierarchy6"/>
    <dgm:cxn modelId="{992BF069-BBD6-4BA8-B604-BA714503B820}" type="presOf" srcId="{6C889C0C-05A1-416A-ACAE-39F42F34D3BB}" destId="{0DE1B446-B4C9-4BDF-8113-BDFC908E9FBE}" srcOrd="0" destOrd="0" presId="urn:microsoft.com/office/officeart/2005/8/layout/hierarchy6"/>
    <dgm:cxn modelId="{F753F16F-46EF-4C6D-A777-06EC2603BC8D}" srcId="{6C889C0C-05A1-416A-ACAE-39F42F34D3BB}" destId="{C4FD0663-8A30-48AB-80F7-C279437110F7}" srcOrd="0" destOrd="0" parTransId="{B09D9397-9232-4F54-A04F-DD6F6B07ABC2}" sibTransId="{C3558D55-9D25-44D2-809A-843C8972EA92}"/>
    <dgm:cxn modelId="{4F8C2174-0A2C-4D07-B18A-2BCA0168F02D}" type="presOf" srcId="{9C892C16-1F36-40D7-A8CA-227F44FA363A}" destId="{4B5A2A78-AA13-4A3C-BAE6-D630888F3ED7}" srcOrd="0" destOrd="0" presId="urn:microsoft.com/office/officeart/2005/8/layout/hierarchy6"/>
    <dgm:cxn modelId="{A90CA655-40D7-4EB5-9497-486E6B1FECF2}" type="presOf" srcId="{4AD61D3F-5C4C-4BF5-9C74-754C2641A943}" destId="{A2E5EB79-F7FB-4C09-BA6D-DD7E7C50B7D0}" srcOrd="0" destOrd="0" presId="urn:microsoft.com/office/officeart/2005/8/layout/hierarchy6"/>
    <dgm:cxn modelId="{DE1A21A8-C8BC-4B95-AEDF-4DB5D016E059}" srcId="{9EB82DBC-6BF2-4E0A-AAB0-4ACF438AE141}" destId="{E86B184F-3E20-4155-B27F-3DDBBE0DDDE1}" srcOrd="1" destOrd="0" parTransId="{F07A2AF3-8F3F-40E4-A846-B048122CBF27}" sibTransId="{2ED19C33-98FE-42CB-B4FC-BDC567FE6857}"/>
    <dgm:cxn modelId="{03F658B5-18A0-45DE-9BFE-B01A77ED6762}" type="presOf" srcId="{8BC48722-4B5B-4071-8041-A178E650EF2B}" destId="{F2BDF2CA-4BDF-4385-A29C-16DDFBA0E5FC}" srcOrd="0" destOrd="0" presId="urn:microsoft.com/office/officeart/2005/8/layout/hierarchy6"/>
    <dgm:cxn modelId="{3E17D8BD-AA49-4C97-BB02-D51948665152}" srcId="{9EB82DBC-6BF2-4E0A-AAB0-4ACF438AE141}" destId="{6C889C0C-05A1-416A-ACAE-39F42F34D3BB}" srcOrd="2" destOrd="0" parTransId="{9C892C16-1F36-40D7-A8CA-227F44FA363A}" sibTransId="{A9E604EB-A9DB-4417-84D4-31DEA6E24134}"/>
    <dgm:cxn modelId="{EB7731C4-05B6-475C-81DD-AA82AAF0B385}" type="presOf" srcId="{C4FD0663-8A30-48AB-80F7-C279437110F7}" destId="{33DD5E3C-E4CA-4E3E-8949-126164854653}" srcOrd="0" destOrd="0" presId="urn:microsoft.com/office/officeart/2005/8/layout/hierarchy6"/>
    <dgm:cxn modelId="{3E2AF8C4-6333-4675-9695-B1F18662FAF6}" type="presOf" srcId="{64174235-7B9B-42DD-9697-926DB2BFF1BA}" destId="{A1072729-3AB6-4B21-BF15-6D251A53099E}" srcOrd="0" destOrd="0" presId="urn:microsoft.com/office/officeart/2005/8/layout/hierarchy6"/>
    <dgm:cxn modelId="{3B9996D1-DFC6-4ABE-8298-97175696A8C4}" srcId="{8F82EB2C-D6D4-4D53-B8E5-381A0D2DC267}" destId="{9EB82DBC-6BF2-4E0A-AAB0-4ACF438AE141}" srcOrd="0" destOrd="0" parTransId="{24799CFA-6362-4633-A37A-73A417D81ABA}" sibTransId="{99D19C2A-A327-4E9C-ACF6-D67AF1421A63}"/>
    <dgm:cxn modelId="{FDB2F2E0-9B27-4A6D-8D37-7F117D7FF543}" type="presOf" srcId="{F07A2AF3-8F3F-40E4-A846-B048122CBF27}" destId="{0326CEBC-4E68-40F4-A4DB-E784A63C2799}" srcOrd="0" destOrd="0" presId="urn:microsoft.com/office/officeart/2005/8/layout/hierarchy6"/>
    <dgm:cxn modelId="{D40884E2-B4B7-4201-9B6D-935989A3ED31}" type="presOf" srcId="{B09D9397-9232-4F54-A04F-DD6F6B07ABC2}" destId="{A6BA8FE0-228D-4812-B7B4-FB9CBAEFCB3D}" srcOrd="0" destOrd="0" presId="urn:microsoft.com/office/officeart/2005/8/layout/hierarchy6"/>
    <dgm:cxn modelId="{77A1B2FB-A150-41CD-8B13-4F1C611794C0}" srcId="{64174235-7B9B-42DD-9697-926DB2BFF1BA}" destId="{8BC48722-4B5B-4071-8041-A178E650EF2B}" srcOrd="0" destOrd="0" parTransId="{2D65209E-E1CB-4F52-A303-0E7AB24CEE8F}" sibTransId="{DB39C9C3-CAF1-464C-9846-02CF47F4D261}"/>
    <dgm:cxn modelId="{60F869FC-AB0B-4173-85ED-3D5C1F712CFD}" type="presOf" srcId="{9EB82DBC-6BF2-4E0A-AAB0-4ACF438AE141}" destId="{E0678153-7F60-4ED5-8A1D-40282658F5E5}" srcOrd="0" destOrd="0" presId="urn:microsoft.com/office/officeart/2005/8/layout/hierarchy6"/>
    <dgm:cxn modelId="{D38DC0E0-C5BC-4277-8A3A-5CC21BD8E868}" type="presParOf" srcId="{71D44237-CAF8-46C7-80BD-47BE4B3314B2}" destId="{801A6D05-EB97-419D-9E41-B3A4509B68A4}" srcOrd="0" destOrd="0" presId="urn:microsoft.com/office/officeart/2005/8/layout/hierarchy6"/>
    <dgm:cxn modelId="{2FCF31D9-C3D9-4113-B457-56D985DEBF96}" type="presParOf" srcId="{801A6D05-EB97-419D-9E41-B3A4509B68A4}" destId="{D8D0C47B-F2E6-4BB2-9868-62E21C8CFC5E}" srcOrd="0" destOrd="0" presId="urn:microsoft.com/office/officeart/2005/8/layout/hierarchy6"/>
    <dgm:cxn modelId="{097F9FA5-8EA9-4D0E-A5AC-9733D1ED62B3}" type="presParOf" srcId="{D8D0C47B-F2E6-4BB2-9868-62E21C8CFC5E}" destId="{46C9CDC7-6B83-4D46-916F-1819FE764667}" srcOrd="0" destOrd="0" presId="urn:microsoft.com/office/officeart/2005/8/layout/hierarchy6"/>
    <dgm:cxn modelId="{3F46ACE6-072F-40C0-BD1B-57ECCAF9EA7C}" type="presParOf" srcId="{46C9CDC7-6B83-4D46-916F-1819FE764667}" destId="{E0678153-7F60-4ED5-8A1D-40282658F5E5}" srcOrd="0" destOrd="0" presId="urn:microsoft.com/office/officeart/2005/8/layout/hierarchy6"/>
    <dgm:cxn modelId="{C9639CB1-A0C2-4995-B1F1-EE319B2A91F7}" type="presParOf" srcId="{46C9CDC7-6B83-4D46-916F-1819FE764667}" destId="{D3B36C98-ACE4-44FC-A02A-0BD68DDF278E}" srcOrd="1" destOrd="0" presId="urn:microsoft.com/office/officeart/2005/8/layout/hierarchy6"/>
    <dgm:cxn modelId="{417DE74C-1731-4D5D-B090-653E0FFAE9AF}" type="presParOf" srcId="{D3B36C98-ACE4-44FC-A02A-0BD68DDF278E}" destId="{A2E5EB79-F7FB-4C09-BA6D-DD7E7C50B7D0}" srcOrd="0" destOrd="0" presId="urn:microsoft.com/office/officeart/2005/8/layout/hierarchy6"/>
    <dgm:cxn modelId="{DF12BC1D-ECFE-469D-A828-C2805658049B}" type="presParOf" srcId="{D3B36C98-ACE4-44FC-A02A-0BD68DDF278E}" destId="{E93D269F-BCEB-4B14-AD53-5C219AACAC3C}" srcOrd="1" destOrd="0" presId="urn:microsoft.com/office/officeart/2005/8/layout/hierarchy6"/>
    <dgm:cxn modelId="{B8FCADCC-AFC9-4D39-BE4C-909E5207EABE}" type="presParOf" srcId="{E93D269F-BCEB-4B14-AD53-5C219AACAC3C}" destId="{A1072729-3AB6-4B21-BF15-6D251A53099E}" srcOrd="0" destOrd="0" presId="urn:microsoft.com/office/officeart/2005/8/layout/hierarchy6"/>
    <dgm:cxn modelId="{C18A81F2-B3B9-4022-80C1-E25D05625C93}" type="presParOf" srcId="{E93D269F-BCEB-4B14-AD53-5C219AACAC3C}" destId="{9D058457-AEA7-46B9-82E5-3F39F321E775}" srcOrd="1" destOrd="0" presId="urn:microsoft.com/office/officeart/2005/8/layout/hierarchy6"/>
    <dgm:cxn modelId="{44B35D34-83D4-404B-8E14-D62C710F3239}" type="presParOf" srcId="{9D058457-AEA7-46B9-82E5-3F39F321E775}" destId="{53A1AF08-C348-4C19-BAA4-E2EC95407F89}" srcOrd="0" destOrd="0" presId="urn:microsoft.com/office/officeart/2005/8/layout/hierarchy6"/>
    <dgm:cxn modelId="{C4066FFC-84E7-4366-8215-31B89C0F8BD9}" type="presParOf" srcId="{9D058457-AEA7-46B9-82E5-3F39F321E775}" destId="{F871A74F-BC1C-4200-B4FF-465D25F1B356}" srcOrd="1" destOrd="0" presId="urn:microsoft.com/office/officeart/2005/8/layout/hierarchy6"/>
    <dgm:cxn modelId="{0AC82E6C-E946-436C-B578-2A24AC8B9DA8}" type="presParOf" srcId="{F871A74F-BC1C-4200-B4FF-465D25F1B356}" destId="{F2BDF2CA-4BDF-4385-A29C-16DDFBA0E5FC}" srcOrd="0" destOrd="0" presId="urn:microsoft.com/office/officeart/2005/8/layout/hierarchy6"/>
    <dgm:cxn modelId="{2E8EFBDA-7746-4933-9820-B95853C65497}" type="presParOf" srcId="{F871A74F-BC1C-4200-B4FF-465D25F1B356}" destId="{EDD8E8F7-59B9-4444-A9AF-7C3E71BE5A81}" srcOrd="1" destOrd="0" presId="urn:microsoft.com/office/officeart/2005/8/layout/hierarchy6"/>
    <dgm:cxn modelId="{25638DAB-B87E-46D6-9455-AD28CB87CBAD}" type="presParOf" srcId="{D3B36C98-ACE4-44FC-A02A-0BD68DDF278E}" destId="{0326CEBC-4E68-40F4-A4DB-E784A63C2799}" srcOrd="2" destOrd="0" presId="urn:microsoft.com/office/officeart/2005/8/layout/hierarchy6"/>
    <dgm:cxn modelId="{2F4A641A-1FCD-4BEF-8C7E-9CAFC11BB79D}" type="presParOf" srcId="{D3B36C98-ACE4-44FC-A02A-0BD68DDF278E}" destId="{B41BEF69-1A9E-45C4-A9FE-6D44C7260BEA}" srcOrd="3" destOrd="0" presId="urn:microsoft.com/office/officeart/2005/8/layout/hierarchy6"/>
    <dgm:cxn modelId="{03210F5F-74CD-4809-B793-3DCF9219F54D}" type="presParOf" srcId="{B41BEF69-1A9E-45C4-A9FE-6D44C7260BEA}" destId="{065DC498-C7F5-4BF7-9CF0-806DD1E13496}" srcOrd="0" destOrd="0" presId="urn:microsoft.com/office/officeart/2005/8/layout/hierarchy6"/>
    <dgm:cxn modelId="{754265BE-E1A9-4865-AF3D-5858BAB1103F}" type="presParOf" srcId="{B41BEF69-1A9E-45C4-A9FE-6D44C7260BEA}" destId="{29C7327C-C019-48A9-A788-094F8C4C4F4F}" srcOrd="1" destOrd="0" presId="urn:microsoft.com/office/officeart/2005/8/layout/hierarchy6"/>
    <dgm:cxn modelId="{ACE81E8D-E967-412C-B2F5-F183F0493367}" type="presParOf" srcId="{29C7327C-C019-48A9-A788-094F8C4C4F4F}" destId="{0E9600DC-6BEE-40C6-8802-A273F2B34C4E}" srcOrd="0" destOrd="0" presId="urn:microsoft.com/office/officeart/2005/8/layout/hierarchy6"/>
    <dgm:cxn modelId="{3AE28FE4-A303-41F6-B027-31330CE04BFE}" type="presParOf" srcId="{29C7327C-C019-48A9-A788-094F8C4C4F4F}" destId="{7740AF39-BB0D-4200-A8A4-9DA7849A37CE}" srcOrd="1" destOrd="0" presId="urn:microsoft.com/office/officeart/2005/8/layout/hierarchy6"/>
    <dgm:cxn modelId="{10B7D4FC-8A24-4BEA-A56C-5FFFEB8F8755}" type="presParOf" srcId="{7740AF39-BB0D-4200-A8A4-9DA7849A37CE}" destId="{60DE1D3A-0E87-445E-AB3D-F5C9584B90E8}" srcOrd="0" destOrd="0" presId="urn:microsoft.com/office/officeart/2005/8/layout/hierarchy6"/>
    <dgm:cxn modelId="{AED40080-39B2-4967-B653-13A03C281E7A}" type="presParOf" srcId="{7740AF39-BB0D-4200-A8A4-9DA7849A37CE}" destId="{0EDD1111-F232-472D-B0F4-7CD5DF324CB7}" srcOrd="1" destOrd="0" presId="urn:microsoft.com/office/officeart/2005/8/layout/hierarchy6"/>
    <dgm:cxn modelId="{C9EF595A-122E-43A2-9C81-1091E72DB84A}" type="presParOf" srcId="{D3B36C98-ACE4-44FC-A02A-0BD68DDF278E}" destId="{4B5A2A78-AA13-4A3C-BAE6-D630888F3ED7}" srcOrd="4" destOrd="0" presId="urn:microsoft.com/office/officeart/2005/8/layout/hierarchy6"/>
    <dgm:cxn modelId="{53EFD7D1-733A-4EC0-83F0-ABCD86E0610E}" type="presParOf" srcId="{D3B36C98-ACE4-44FC-A02A-0BD68DDF278E}" destId="{DEB10073-D347-412B-B277-56B91E0DF39C}" srcOrd="5" destOrd="0" presId="urn:microsoft.com/office/officeart/2005/8/layout/hierarchy6"/>
    <dgm:cxn modelId="{AF795E3A-6712-4A41-A655-68D0E90CD4F8}" type="presParOf" srcId="{DEB10073-D347-412B-B277-56B91E0DF39C}" destId="{0DE1B446-B4C9-4BDF-8113-BDFC908E9FBE}" srcOrd="0" destOrd="0" presId="urn:microsoft.com/office/officeart/2005/8/layout/hierarchy6"/>
    <dgm:cxn modelId="{47E9F128-3FC8-4CB8-942D-DA2480C3D780}" type="presParOf" srcId="{DEB10073-D347-412B-B277-56B91E0DF39C}" destId="{CAE95047-AC53-4295-AF7D-F86FA207FA51}" srcOrd="1" destOrd="0" presId="urn:microsoft.com/office/officeart/2005/8/layout/hierarchy6"/>
    <dgm:cxn modelId="{9529F37C-0E30-4E7D-AFF1-D40AABC2BBEF}" type="presParOf" srcId="{CAE95047-AC53-4295-AF7D-F86FA207FA51}" destId="{A6BA8FE0-228D-4812-B7B4-FB9CBAEFCB3D}" srcOrd="0" destOrd="0" presId="urn:microsoft.com/office/officeart/2005/8/layout/hierarchy6"/>
    <dgm:cxn modelId="{C8387F7C-8947-4A9F-BA4A-E46D31D76EE7}" type="presParOf" srcId="{CAE95047-AC53-4295-AF7D-F86FA207FA51}" destId="{A6666301-DD91-4854-A022-57B621EDE4F1}" srcOrd="1" destOrd="0" presId="urn:microsoft.com/office/officeart/2005/8/layout/hierarchy6"/>
    <dgm:cxn modelId="{211AAF14-A496-4FB0-BFBB-FE7FA7D67E28}" type="presParOf" srcId="{A6666301-DD91-4854-A022-57B621EDE4F1}" destId="{33DD5E3C-E4CA-4E3E-8949-126164854653}" srcOrd="0" destOrd="0" presId="urn:microsoft.com/office/officeart/2005/8/layout/hierarchy6"/>
    <dgm:cxn modelId="{406818D7-8E15-491B-9B31-D4E042EC499D}" type="presParOf" srcId="{A6666301-DD91-4854-A022-57B621EDE4F1}" destId="{62146885-7E72-49CD-B62A-2D4469F05F94}" srcOrd="1" destOrd="0" presId="urn:microsoft.com/office/officeart/2005/8/layout/hierarchy6"/>
    <dgm:cxn modelId="{0E49358F-6582-4C56-B402-857512553F93}" type="presParOf" srcId="{71D44237-CAF8-46C7-80BD-47BE4B3314B2}" destId="{99E4A072-41FF-4CBA-BC41-5C00DC17447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ADD69-94A6-47F0-8A57-E16C6EF7B181}">
      <dsp:nvSpPr>
        <dsp:cNvPr id="0" name=""/>
        <dsp:cNvSpPr/>
      </dsp:nvSpPr>
      <dsp:spPr>
        <a:xfrm>
          <a:off x="671659" y="985359"/>
          <a:ext cx="4238222" cy="18553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AF554-86C2-44D7-87C2-48734E446A22}">
      <dsp:nvSpPr>
        <dsp:cNvPr id="0" name=""/>
        <dsp:cNvSpPr/>
      </dsp:nvSpPr>
      <dsp:spPr>
        <a:xfrm>
          <a:off x="937" y="1132518"/>
          <a:ext cx="1807215" cy="1659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2"/>
              </a:solidFill>
            </a:rPr>
            <a:t>Total Energy consumed per minute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/>
              </a:solidFill>
            </a:rPr>
            <a:t>6.0 kJ</a:t>
          </a:r>
          <a:endParaRPr lang="en-IN" sz="2800" b="1" kern="1200" dirty="0">
            <a:solidFill>
              <a:schemeClr val="bg2"/>
            </a:solidFill>
          </a:endParaRPr>
        </a:p>
      </dsp:txBody>
      <dsp:txXfrm>
        <a:off x="81952" y="1213533"/>
        <a:ext cx="1645185" cy="1497564"/>
      </dsp:txXfrm>
    </dsp:sp>
    <dsp:sp modelId="{3174B618-548E-47F9-B636-9C9C709A500D}">
      <dsp:nvSpPr>
        <dsp:cNvPr id="0" name=""/>
        <dsp:cNvSpPr/>
      </dsp:nvSpPr>
      <dsp:spPr>
        <a:xfrm>
          <a:off x="1970971" y="992246"/>
          <a:ext cx="1807215" cy="19401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/>
              </a:solidFill>
            </a:rPr>
            <a:t>Total Energy consumed per minute for a classroom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/>
              </a:solidFill>
            </a:rPr>
            <a:t>30.0 kJ</a:t>
          </a:r>
          <a:endParaRPr lang="en-IN" sz="2800" kern="1200" dirty="0"/>
        </a:p>
      </dsp:txBody>
      <dsp:txXfrm>
        <a:off x="2059192" y="1080467"/>
        <a:ext cx="1630773" cy="1763696"/>
      </dsp:txXfrm>
    </dsp:sp>
    <dsp:sp modelId="{E9BBF2B2-5AC9-4E20-8F8D-48FFC8647D04}">
      <dsp:nvSpPr>
        <dsp:cNvPr id="0" name=""/>
        <dsp:cNvSpPr/>
      </dsp:nvSpPr>
      <dsp:spPr>
        <a:xfrm>
          <a:off x="3941005" y="835271"/>
          <a:ext cx="1807215" cy="22540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2"/>
              </a:solidFill>
            </a:rPr>
            <a:t>Total Energy consumed per hour for a classroom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/>
              </a:solidFill>
            </a:rPr>
            <a:t>18.0 MJ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2"/>
              </a:solidFill>
            </a:rPr>
            <a:t>(0.5kWh)</a:t>
          </a:r>
          <a:endParaRPr lang="en-IN" sz="2800" kern="1200" dirty="0"/>
        </a:p>
      </dsp:txBody>
      <dsp:txXfrm>
        <a:off x="4029226" y="923492"/>
        <a:ext cx="1630773" cy="2077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78153-7F60-4ED5-8A1D-40282658F5E5}">
      <dsp:nvSpPr>
        <dsp:cNvPr id="0" name=""/>
        <dsp:cNvSpPr/>
      </dsp:nvSpPr>
      <dsp:spPr>
        <a:xfrm>
          <a:off x="1523577" y="613799"/>
          <a:ext cx="3383007" cy="3597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Bahnschrift" panose="020B0502040204020203" pitchFamily="34" charset="0"/>
            </a:rPr>
            <a:t>Detection / Arduino</a:t>
          </a:r>
          <a:endParaRPr lang="en-IN" sz="2500" b="0" kern="1200" dirty="0">
            <a:latin typeface="Bahnschrift" panose="020B0502040204020203" pitchFamily="34" charset="0"/>
          </a:endParaRPr>
        </a:p>
      </dsp:txBody>
      <dsp:txXfrm>
        <a:off x="1534114" y="624336"/>
        <a:ext cx="3361933" cy="338673"/>
      </dsp:txXfrm>
    </dsp:sp>
    <dsp:sp modelId="{A2E5EB79-F7FB-4C09-BA6D-DD7E7C50B7D0}">
      <dsp:nvSpPr>
        <dsp:cNvPr id="0" name=""/>
        <dsp:cNvSpPr/>
      </dsp:nvSpPr>
      <dsp:spPr>
        <a:xfrm>
          <a:off x="817223" y="973546"/>
          <a:ext cx="2397857" cy="450432"/>
        </a:xfrm>
        <a:custGeom>
          <a:avLst/>
          <a:gdLst/>
          <a:ahLst/>
          <a:cxnLst/>
          <a:rect l="0" t="0" r="0" b="0"/>
          <a:pathLst>
            <a:path>
              <a:moveTo>
                <a:pt x="2397857" y="0"/>
              </a:moveTo>
              <a:lnTo>
                <a:pt x="2397857" y="225216"/>
              </a:lnTo>
              <a:lnTo>
                <a:pt x="0" y="225216"/>
              </a:lnTo>
              <a:lnTo>
                <a:pt x="0" y="450432"/>
              </a:lnTo>
            </a:path>
          </a:pathLst>
        </a:custGeom>
        <a:noFill/>
        <a:ln w="25400" cap="flat" cmpd="sng" algn="ctr">
          <a:solidFill>
            <a:srgbClr val="0C2F36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072729-3AB6-4B21-BF15-6D251A53099E}">
      <dsp:nvSpPr>
        <dsp:cNvPr id="0" name=""/>
        <dsp:cNvSpPr/>
      </dsp:nvSpPr>
      <dsp:spPr>
        <a:xfrm>
          <a:off x="1026" y="1423978"/>
          <a:ext cx="1632394" cy="3597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Bahnschrift" panose="020B0502040204020203" pitchFamily="34" charset="0"/>
            </a:rPr>
            <a:t>Flame</a:t>
          </a:r>
          <a:endParaRPr lang="en-IN" sz="2500" b="0" kern="1200" dirty="0">
            <a:latin typeface="Bahnschrift" panose="020B0502040204020203" pitchFamily="34" charset="0"/>
          </a:endParaRPr>
        </a:p>
      </dsp:txBody>
      <dsp:txXfrm>
        <a:off x="11563" y="1434515"/>
        <a:ext cx="1611320" cy="338673"/>
      </dsp:txXfrm>
    </dsp:sp>
    <dsp:sp modelId="{53A1AF08-C348-4C19-BAA4-E2EC95407F89}">
      <dsp:nvSpPr>
        <dsp:cNvPr id="0" name=""/>
        <dsp:cNvSpPr/>
      </dsp:nvSpPr>
      <dsp:spPr>
        <a:xfrm>
          <a:off x="771503" y="1783725"/>
          <a:ext cx="91440" cy="8336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6837"/>
              </a:lnTo>
              <a:lnTo>
                <a:pt x="48397" y="416837"/>
              </a:lnTo>
              <a:lnTo>
                <a:pt x="48397" y="83367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DF2CA-4BDF-4385-A29C-16DDFBA0E5FC}">
      <dsp:nvSpPr>
        <dsp:cNvPr id="0" name=""/>
        <dsp:cNvSpPr/>
      </dsp:nvSpPr>
      <dsp:spPr>
        <a:xfrm>
          <a:off x="191648" y="2617400"/>
          <a:ext cx="1256503" cy="5276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Bahnschrift" panose="020B0502040204020203" pitchFamily="34" charset="0"/>
            </a:rPr>
            <a:t>Alarm</a:t>
          </a:r>
          <a:endParaRPr lang="en-IN" sz="2500" kern="1200" dirty="0">
            <a:latin typeface="Bahnschrift" panose="020B0502040204020203" pitchFamily="34" charset="0"/>
          </a:endParaRPr>
        </a:p>
      </dsp:txBody>
      <dsp:txXfrm>
        <a:off x="207104" y="2632856"/>
        <a:ext cx="1225591" cy="496786"/>
      </dsp:txXfrm>
    </dsp:sp>
    <dsp:sp modelId="{0326CEBC-4E68-40F4-A4DB-E784A63C2799}">
      <dsp:nvSpPr>
        <dsp:cNvPr id="0" name=""/>
        <dsp:cNvSpPr/>
      </dsp:nvSpPr>
      <dsp:spPr>
        <a:xfrm>
          <a:off x="3169361" y="973546"/>
          <a:ext cx="91440" cy="41189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189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5DC498-C7F5-4BF7-9CF0-806DD1E13496}">
      <dsp:nvSpPr>
        <dsp:cNvPr id="0" name=""/>
        <dsp:cNvSpPr/>
      </dsp:nvSpPr>
      <dsp:spPr>
        <a:xfrm>
          <a:off x="2398883" y="1385443"/>
          <a:ext cx="1632394" cy="3597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Bahnschrift" panose="020B0502040204020203" pitchFamily="34" charset="0"/>
            </a:rPr>
            <a:t>Motion</a:t>
          </a:r>
          <a:endParaRPr lang="en-IN" sz="2500" b="0" kern="1200" dirty="0">
            <a:latin typeface="Bahnschrift" panose="020B0502040204020203" pitchFamily="34" charset="0"/>
          </a:endParaRPr>
        </a:p>
      </dsp:txBody>
      <dsp:txXfrm>
        <a:off x="2409420" y="1395980"/>
        <a:ext cx="1611320" cy="338673"/>
      </dsp:txXfrm>
    </dsp:sp>
    <dsp:sp modelId="{0E9600DC-6BEE-40C6-8802-A273F2B34C4E}">
      <dsp:nvSpPr>
        <dsp:cNvPr id="0" name=""/>
        <dsp:cNvSpPr/>
      </dsp:nvSpPr>
      <dsp:spPr>
        <a:xfrm>
          <a:off x="2794674" y="1745190"/>
          <a:ext cx="420406" cy="938953"/>
        </a:xfrm>
        <a:custGeom>
          <a:avLst/>
          <a:gdLst/>
          <a:ahLst/>
          <a:cxnLst/>
          <a:rect l="0" t="0" r="0" b="0"/>
          <a:pathLst>
            <a:path>
              <a:moveTo>
                <a:pt x="420406" y="0"/>
              </a:moveTo>
              <a:lnTo>
                <a:pt x="420406" y="469476"/>
              </a:lnTo>
              <a:lnTo>
                <a:pt x="0" y="469476"/>
              </a:lnTo>
              <a:lnTo>
                <a:pt x="0" y="93895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E1D3A-0E87-445E-AB3D-F5C9584B90E8}">
      <dsp:nvSpPr>
        <dsp:cNvPr id="0" name=""/>
        <dsp:cNvSpPr/>
      </dsp:nvSpPr>
      <dsp:spPr>
        <a:xfrm>
          <a:off x="2199951" y="2684144"/>
          <a:ext cx="1189444" cy="486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Bahnschrift" panose="020B0502040204020203" pitchFamily="34" charset="0"/>
            </a:rPr>
            <a:t>Fans</a:t>
          </a:r>
          <a:endParaRPr lang="en-IN" sz="2500" kern="1200" dirty="0">
            <a:latin typeface="Bahnschrift" panose="020B0502040204020203" pitchFamily="34" charset="0"/>
          </a:endParaRPr>
        </a:p>
      </dsp:txBody>
      <dsp:txXfrm>
        <a:off x="2214188" y="2698381"/>
        <a:ext cx="1160970" cy="457620"/>
      </dsp:txXfrm>
    </dsp:sp>
    <dsp:sp modelId="{4B5A2A78-AA13-4A3C-BAE6-D630888F3ED7}">
      <dsp:nvSpPr>
        <dsp:cNvPr id="0" name=""/>
        <dsp:cNvSpPr/>
      </dsp:nvSpPr>
      <dsp:spPr>
        <a:xfrm>
          <a:off x="3215081" y="973546"/>
          <a:ext cx="2287360" cy="4504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216"/>
              </a:lnTo>
              <a:lnTo>
                <a:pt x="2287360" y="225216"/>
              </a:lnTo>
              <a:lnTo>
                <a:pt x="2287360" y="45043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E1B446-B4C9-4BDF-8113-BDFC908E9FBE}">
      <dsp:nvSpPr>
        <dsp:cNvPr id="0" name=""/>
        <dsp:cNvSpPr/>
      </dsp:nvSpPr>
      <dsp:spPr>
        <a:xfrm>
          <a:off x="4245252" y="1423978"/>
          <a:ext cx="2514377" cy="3597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>
              <a:latin typeface="Bahnschrift" panose="020B0502040204020203" pitchFamily="34" charset="0"/>
            </a:rPr>
            <a:t>Light Intensity</a:t>
          </a:r>
          <a:endParaRPr lang="en-IN" sz="2500" b="0" kern="1200" dirty="0">
            <a:latin typeface="Bahnschrift" panose="020B0502040204020203" pitchFamily="34" charset="0"/>
          </a:endParaRPr>
        </a:p>
      </dsp:txBody>
      <dsp:txXfrm>
        <a:off x="4255789" y="1434515"/>
        <a:ext cx="2493303" cy="338673"/>
      </dsp:txXfrm>
    </dsp:sp>
    <dsp:sp modelId="{A6BA8FE0-228D-4812-B7B4-FB9CBAEFCB3D}">
      <dsp:nvSpPr>
        <dsp:cNvPr id="0" name=""/>
        <dsp:cNvSpPr/>
      </dsp:nvSpPr>
      <dsp:spPr>
        <a:xfrm>
          <a:off x="5092547" y="1783725"/>
          <a:ext cx="409894" cy="879708"/>
        </a:xfrm>
        <a:custGeom>
          <a:avLst/>
          <a:gdLst/>
          <a:ahLst/>
          <a:cxnLst/>
          <a:rect l="0" t="0" r="0" b="0"/>
          <a:pathLst>
            <a:path>
              <a:moveTo>
                <a:pt x="409894" y="0"/>
              </a:moveTo>
              <a:lnTo>
                <a:pt x="409894" y="439854"/>
              </a:lnTo>
              <a:lnTo>
                <a:pt x="0" y="439854"/>
              </a:lnTo>
              <a:lnTo>
                <a:pt x="0" y="8797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DD5E3C-E4CA-4E3E-8949-126164854653}">
      <dsp:nvSpPr>
        <dsp:cNvPr id="0" name=""/>
        <dsp:cNvSpPr/>
      </dsp:nvSpPr>
      <dsp:spPr>
        <a:xfrm>
          <a:off x="4605098" y="2663434"/>
          <a:ext cx="974898" cy="53272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Bahnschrift" panose="020B0502040204020203" pitchFamily="34" charset="0"/>
            </a:rPr>
            <a:t>Light</a:t>
          </a:r>
          <a:endParaRPr lang="en-IN" sz="2500" kern="1200" dirty="0">
            <a:latin typeface="Bahnschrift" panose="020B0502040204020203" pitchFamily="34" charset="0"/>
          </a:endParaRPr>
        </a:p>
      </dsp:txBody>
      <dsp:txXfrm>
        <a:off x="4620701" y="2679037"/>
        <a:ext cx="943692" cy="50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676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462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265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37852887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37852887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44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755925"/>
            <a:ext cx="4886700" cy="22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49857"/>
            <a:ext cx="4530600" cy="3753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12" name="Google Shape;12;p2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0" y="4003000"/>
            <a:ext cx="9143985" cy="1140429"/>
            <a:chOff x="25" y="3439711"/>
            <a:chExt cx="9740077" cy="1776093"/>
          </a:xfrm>
        </p:grpSpPr>
        <p:sp>
          <p:nvSpPr>
            <p:cNvPr id="15" name="Google Shape;15;p2"/>
            <p:cNvSpPr/>
            <p:nvPr/>
          </p:nvSpPr>
          <p:spPr>
            <a:xfrm>
              <a:off x="25" y="3439711"/>
              <a:ext cx="9740077" cy="1776093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5" y="3952400"/>
              <a:ext cx="4571995" cy="1263380"/>
            </a:xfrm>
            <a:custGeom>
              <a:avLst/>
              <a:gdLst/>
              <a:ahLst/>
              <a:cxnLst/>
              <a:rect l="l" t="t" r="r" b="b"/>
              <a:pathLst>
                <a:path w="17113" h="3948" extrusionOk="0">
                  <a:moveTo>
                    <a:pt x="16674" y="0"/>
                  </a:moveTo>
                  <a:cubicBezTo>
                    <a:pt x="16130" y="0"/>
                    <a:pt x="15066" y="511"/>
                    <a:pt x="14710" y="588"/>
                  </a:cubicBezTo>
                  <a:cubicBezTo>
                    <a:pt x="13661" y="840"/>
                    <a:pt x="12600" y="1054"/>
                    <a:pt x="11523" y="1184"/>
                  </a:cubicBezTo>
                  <a:cubicBezTo>
                    <a:pt x="9904" y="1385"/>
                    <a:pt x="8257" y="1423"/>
                    <a:pt x="6625" y="1465"/>
                  </a:cubicBezTo>
                  <a:cubicBezTo>
                    <a:pt x="4420" y="1503"/>
                    <a:pt x="2215" y="1557"/>
                    <a:pt x="0" y="1611"/>
                  </a:cubicBezTo>
                  <a:lnTo>
                    <a:pt x="0" y="3947"/>
                  </a:lnTo>
                  <a:lnTo>
                    <a:pt x="7129" y="3947"/>
                  </a:lnTo>
                  <a:cubicBezTo>
                    <a:pt x="7234" y="3934"/>
                    <a:pt x="7355" y="3909"/>
                    <a:pt x="7460" y="3893"/>
                  </a:cubicBezTo>
                  <a:cubicBezTo>
                    <a:pt x="8948" y="3670"/>
                    <a:pt x="10475" y="3616"/>
                    <a:pt x="11909" y="3205"/>
                  </a:cubicBezTo>
                  <a:cubicBezTo>
                    <a:pt x="14617" y="2434"/>
                    <a:pt x="16915" y="1360"/>
                    <a:pt x="17087" y="643"/>
                  </a:cubicBezTo>
                  <a:cubicBezTo>
                    <a:pt x="17112" y="496"/>
                    <a:pt x="17100" y="337"/>
                    <a:pt x="17033" y="216"/>
                  </a:cubicBezTo>
                  <a:cubicBezTo>
                    <a:pt x="17007" y="165"/>
                    <a:pt x="16969" y="110"/>
                    <a:pt x="16928" y="69"/>
                  </a:cubicBezTo>
                  <a:cubicBezTo>
                    <a:pt x="16870" y="21"/>
                    <a:pt x="16782" y="0"/>
                    <a:pt x="166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9"/>
          <p:cNvGrpSpPr/>
          <p:nvPr/>
        </p:nvGrpSpPr>
        <p:grpSpPr>
          <a:xfrm flipH="1">
            <a:off x="1" y="4670624"/>
            <a:ext cx="9144087" cy="472606"/>
            <a:chOff x="-16" y="4213383"/>
            <a:chExt cx="9144087" cy="930143"/>
          </a:xfrm>
        </p:grpSpPr>
        <p:sp>
          <p:nvSpPr>
            <p:cNvPr id="162" name="Google Shape;162;p19"/>
            <p:cNvSpPr/>
            <p:nvPr/>
          </p:nvSpPr>
          <p:spPr>
            <a:xfrm>
              <a:off x="47" y="4213383"/>
              <a:ext cx="9144024" cy="930131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 flipH="1">
              <a:off x="-16" y="4307461"/>
              <a:ext cx="4327959" cy="836065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167" name="Google Shape;167;p19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3229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9"/>
          <p:cNvGrpSpPr/>
          <p:nvPr/>
        </p:nvGrpSpPr>
        <p:grpSpPr>
          <a:xfrm>
            <a:off x="-15" y="4585351"/>
            <a:ext cx="9144013" cy="605946"/>
            <a:chOff x="-15" y="4570801"/>
            <a:chExt cx="9144013" cy="605946"/>
          </a:xfrm>
        </p:grpSpPr>
        <p:sp>
          <p:nvSpPr>
            <p:cNvPr id="79" name="Google Shape;79;p9"/>
            <p:cNvSpPr/>
            <p:nvPr/>
          </p:nvSpPr>
          <p:spPr>
            <a:xfrm>
              <a:off x="18" y="4827000"/>
              <a:ext cx="9045879" cy="316491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5660024" y="4604050"/>
              <a:ext cx="3483974" cy="572698"/>
            </a:xfrm>
            <a:custGeom>
              <a:avLst/>
              <a:gdLst/>
              <a:ahLst/>
              <a:cxnLst/>
              <a:rect l="l" t="t" r="r" b="b"/>
              <a:pathLst>
                <a:path w="6215" h="2324" extrusionOk="0">
                  <a:moveTo>
                    <a:pt x="1" y="1"/>
                  </a:moveTo>
                  <a:lnTo>
                    <a:pt x="1" y="2324"/>
                  </a:lnTo>
                  <a:lnTo>
                    <a:pt x="6215" y="2232"/>
                  </a:lnTo>
                  <a:cubicBezTo>
                    <a:pt x="2830" y="3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flipH="1">
              <a:off x="-15" y="4570801"/>
              <a:ext cx="3522265" cy="572705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85" name="Google Shape;85;p9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>
            <a:spLocks noGrp="1"/>
          </p:cNvSpPr>
          <p:nvPr>
            <p:ph type="pic" idx="2"/>
          </p:nvPr>
        </p:nvSpPr>
        <p:spPr>
          <a:xfrm>
            <a:off x="0" y="727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5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246" name="Google Shape;246;p25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5"/>
          <p:cNvGrpSpPr/>
          <p:nvPr/>
        </p:nvGrpSpPr>
        <p:grpSpPr>
          <a:xfrm flipH="1">
            <a:off x="-57" y="4539675"/>
            <a:ext cx="9144007" cy="625659"/>
            <a:chOff x="-25" y="4628994"/>
            <a:chExt cx="9144007" cy="514522"/>
          </a:xfrm>
        </p:grpSpPr>
        <p:sp>
          <p:nvSpPr>
            <p:cNvPr id="249" name="Google Shape;249;p25"/>
            <p:cNvSpPr/>
            <p:nvPr/>
          </p:nvSpPr>
          <p:spPr>
            <a:xfrm>
              <a:off x="1672403" y="4634175"/>
              <a:ext cx="7471579" cy="509341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-25" y="4628994"/>
              <a:ext cx="3040139" cy="509339"/>
            </a:xfrm>
            <a:custGeom>
              <a:avLst/>
              <a:gdLst/>
              <a:ahLst/>
              <a:cxnLst/>
              <a:rect l="l" t="t" r="r" b="b"/>
              <a:pathLst>
                <a:path w="26530" h="5636" extrusionOk="0">
                  <a:moveTo>
                    <a:pt x="9646" y="1"/>
                  </a:moveTo>
                  <a:cubicBezTo>
                    <a:pt x="4274" y="1"/>
                    <a:pt x="0" y="1002"/>
                    <a:pt x="0" y="1002"/>
                  </a:cubicBezTo>
                  <a:lnTo>
                    <a:pt x="0" y="5635"/>
                  </a:lnTo>
                  <a:lnTo>
                    <a:pt x="26529" y="5635"/>
                  </a:lnTo>
                  <a:cubicBezTo>
                    <a:pt x="22143" y="1105"/>
                    <a:pt x="15289" y="1"/>
                    <a:pt x="96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26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253" name="Google Shape;253;p26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6"/>
          <p:cNvGrpSpPr/>
          <p:nvPr/>
        </p:nvGrpSpPr>
        <p:grpSpPr>
          <a:xfrm>
            <a:off x="-52400" y="4169037"/>
            <a:ext cx="9240086" cy="1044349"/>
            <a:chOff x="-52412" y="4625366"/>
            <a:chExt cx="9240086" cy="608028"/>
          </a:xfrm>
        </p:grpSpPr>
        <p:sp>
          <p:nvSpPr>
            <p:cNvPr id="256" name="Google Shape;256;p26"/>
            <p:cNvSpPr/>
            <p:nvPr/>
          </p:nvSpPr>
          <p:spPr>
            <a:xfrm>
              <a:off x="25" y="4827007"/>
              <a:ext cx="9143952" cy="385072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-52412" y="4625366"/>
              <a:ext cx="4140992" cy="608028"/>
            </a:xfrm>
            <a:custGeom>
              <a:avLst/>
              <a:gdLst/>
              <a:ahLst/>
              <a:cxnLst/>
              <a:rect l="l" t="t" r="r" b="b"/>
              <a:pathLst>
                <a:path w="6215" h="2324" extrusionOk="0">
                  <a:moveTo>
                    <a:pt x="1" y="1"/>
                  </a:moveTo>
                  <a:lnTo>
                    <a:pt x="1" y="2324"/>
                  </a:lnTo>
                  <a:lnTo>
                    <a:pt x="6215" y="2232"/>
                  </a:lnTo>
                  <a:cubicBezTo>
                    <a:pt x="2830" y="3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3506601" y="4738205"/>
              <a:ext cx="5681072" cy="495175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0" y="4275564"/>
            <a:ext cx="9144037" cy="868083"/>
            <a:chOff x="12" y="3993263"/>
            <a:chExt cx="9144037" cy="1150236"/>
          </a:xfrm>
        </p:grpSpPr>
        <p:sp>
          <p:nvSpPr>
            <p:cNvPr id="102" name="Google Shape;102;p13"/>
            <p:cNvSpPr/>
            <p:nvPr/>
          </p:nvSpPr>
          <p:spPr>
            <a:xfrm>
              <a:off x="25" y="3993263"/>
              <a:ext cx="9144024" cy="1150236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flipH="1">
              <a:off x="12" y="4526575"/>
              <a:ext cx="3271163" cy="616917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2" hasCustomPrompt="1"/>
          </p:nvPr>
        </p:nvSpPr>
        <p:spPr>
          <a:xfrm>
            <a:off x="1138650" y="15526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3" hasCustomPrompt="1"/>
          </p:nvPr>
        </p:nvSpPr>
        <p:spPr>
          <a:xfrm>
            <a:off x="1138650" y="29860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4" hasCustomPrompt="1"/>
          </p:nvPr>
        </p:nvSpPr>
        <p:spPr>
          <a:xfrm>
            <a:off x="3418650" y="155263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5" hasCustomPrompt="1"/>
          </p:nvPr>
        </p:nvSpPr>
        <p:spPr>
          <a:xfrm>
            <a:off x="3418650" y="298604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"/>
          </p:nvPr>
        </p:nvSpPr>
        <p:spPr>
          <a:xfrm>
            <a:off x="720000" y="1964357"/>
            <a:ext cx="15720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6"/>
          </p:nvPr>
        </p:nvSpPr>
        <p:spPr>
          <a:xfrm>
            <a:off x="3000000" y="1964357"/>
            <a:ext cx="15720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7"/>
          </p:nvPr>
        </p:nvSpPr>
        <p:spPr>
          <a:xfrm>
            <a:off x="720000" y="3397832"/>
            <a:ext cx="15720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8"/>
          </p:nvPr>
        </p:nvSpPr>
        <p:spPr>
          <a:xfrm>
            <a:off x="3000000" y="3397832"/>
            <a:ext cx="15720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114" name="Google Shape;114;p13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93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15" y="4604050"/>
            <a:ext cx="9144019" cy="572698"/>
            <a:chOff x="-15" y="4604050"/>
            <a:chExt cx="9144019" cy="572698"/>
          </a:xfrm>
        </p:grpSpPr>
        <p:sp>
          <p:nvSpPr>
            <p:cNvPr id="19" name="Google Shape;19;p3"/>
            <p:cNvSpPr/>
            <p:nvPr/>
          </p:nvSpPr>
          <p:spPr>
            <a:xfrm>
              <a:off x="18" y="4827000"/>
              <a:ext cx="9045879" cy="316491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flipH="1">
              <a:off x="6743228" y="4604050"/>
              <a:ext cx="2400777" cy="572698"/>
            </a:xfrm>
            <a:custGeom>
              <a:avLst/>
              <a:gdLst/>
              <a:ahLst/>
              <a:cxnLst/>
              <a:rect l="l" t="t" r="r" b="b"/>
              <a:pathLst>
                <a:path w="6215" h="2324" extrusionOk="0">
                  <a:moveTo>
                    <a:pt x="1" y="1"/>
                  </a:moveTo>
                  <a:lnTo>
                    <a:pt x="1" y="2324"/>
                  </a:lnTo>
                  <a:lnTo>
                    <a:pt x="6215" y="2232"/>
                  </a:lnTo>
                  <a:cubicBezTo>
                    <a:pt x="2830" y="3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flipH="1">
              <a:off x="-15" y="4681800"/>
              <a:ext cx="3522265" cy="461695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047175" y="22019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175950"/>
            <a:ext cx="1474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713225" y="724550"/>
            <a:ext cx="2760600" cy="3694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26" name="Google Shape;26;p3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91880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1"/>
          </p:nvPr>
        </p:nvSpPr>
        <p:spPr>
          <a:xfrm>
            <a:off x="719999" y="1574747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subTitle" idx="2"/>
          </p:nvPr>
        </p:nvSpPr>
        <p:spPr>
          <a:xfrm>
            <a:off x="4546451" y="1574747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subTitle" idx="3"/>
          </p:nvPr>
        </p:nvSpPr>
        <p:spPr>
          <a:xfrm>
            <a:off x="719999" y="3248272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ubTitle" idx="4"/>
          </p:nvPr>
        </p:nvSpPr>
        <p:spPr>
          <a:xfrm>
            <a:off x="4546451" y="3248272"/>
            <a:ext cx="3314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subTitle" idx="5"/>
          </p:nvPr>
        </p:nvSpPr>
        <p:spPr>
          <a:xfrm>
            <a:off x="720000" y="1170700"/>
            <a:ext cx="3314400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6"/>
          </p:nvPr>
        </p:nvSpPr>
        <p:spPr>
          <a:xfrm>
            <a:off x="720000" y="2844400"/>
            <a:ext cx="3314400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7"/>
          </p:nvPr>
        </p:nvSpPr>
        <p:spPr>
          <a:xfrm>
            <a:off x="4546424" y="1170700"/>
            <a:ext cx="3314400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8"/>
          </p:nvPr>
        </p:nvSpPr>
        <p:spPr>
          <a:xfrm>
            <a:off x="4546424" y="2844400"/>
            <a:ext cx="3314400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93" name="Google Shape;193;p21"/>
          <p:cNvGrpSpPr/>
          <p:nvPr/>
        </p:nvGrpSpPr>
        <p:grpSpPr>
          <a:xfrm>
            <a:off x="288424" y="286799"/>
            <a:ext cx="8567150" cy="424800"/>
            <a:chOff x="288424" y="293199"/>
            <a:chExt cx="8567150" cy="424800"/>
          </a:xfrm>
        </p:grpSpPr>
        <p:sp>
          <p:nvSpPr>
            <p:cNvPr id="194" name="Google Shape;194;p21"/>
            <p:cNvSpPr/>
            <p:nvPr/>
          </p:nvSpPr>
          <p:spPr>
            <a:xfrm>
              <a:off x="28842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flipH="1">
              <a:off x="8430774" y="293199"/>
              <a:ext cx="424800" cy="424800"/>
            </a:xfrm>
            <a:prstGeom prst="halfFrame">
              <a:avLst>
                <a:gd name="adj1" fmla="val 16306"/>
                <a:gd name="adj2" fmla="val 1610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21"/>
          <p:cNvGrpSpPr/>
          <p:nvPr/>
        </p:nvGrpSpPr>
        <p:grpSpPr>
          <a:xfrm>
            <a:off x="25" y="4604050"/>
            <a:ext cx="9143970" cy="572701"/>
            <a:chOff x="25" y="4604050"/>
            <a:chExt cx="9143970" cy="572701"/>
          </a:xfrm>
        </p:grpSpPr>
        <p:sp>
          <p:nvSpPr>
            <p:cNvPr id="197" name="Google Shape;197;p21"/>
            <p:cNvSpPr/>
            <p:nvPr/>
          </p:nvSpPr>
          <p:spPr>
            <a:xfrm>
              <a:off x="25" y="4827000"/>
              <a:ext cx="9045879" cy="349751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>
              <a:off x="50" y="4604050"/>
              <a:ext cx="3680026" cy="572698"/>
            </a:xfrm>
            <a:custGeom>
              <a:avLst/>
              <a:gdLst/>
              <a:ahLst/>
              <a:cxnLst/>
              <a:rect l="l" t="t" r="r" b="b"/>
              <a:pathLst>
                <a:path w="6215" h="2324" extrusionOk="0">
                  <a:moveTo>
                    <a:pt x="1" y="1"/>
                  </a:moveTo>
                  <a:lnTo>
                    <a:pt x="1" y="2324"/>
                  </a:lnTo>
                  <a:lnTo>
                    <a:pt x="6215" y="2232"/>
                  </a:lnTo>
                  <a:cubicBezTo>
                    <a:pt x="2830" y="3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5344350" y="4681800"/>
              <a:ext cx="3799645" cy="494951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111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>
            <a:off x="1552525" y="1563900"/>
            <a:ext cx="60390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003125" y="2994903"/>
            <a:ext cx="31428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7" name="Google Shape;277;p36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628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71" r:id="rId4"/>
    <p:sldLayoutId id="2147483672" r:id="rId5"/>
    <p:sldLayoutId id="2147483676" r:id="rId6"/>
    <p:sldLayoutId id="2147483677" r:id="rId7"/>
    <p:sldLayoutId id="2147483678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web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>
            <a:spLocks noGrp="1"/>
          </p:cNvSpPr>
          <p:nvPr>
            <p:ph type="ctrTitle"/>
          </p:nvPr>
        </p:nvSpPr>
        <p:spPr>
          <a:xfrm>
            <a:off x="601663" y="1087216"/>
            <a:ext cx="5529920" cy="229860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Smart Energy Consumption</a:t>
            </a:r>
            <a:endParaRPr sz="5500" dirty="0">
              <a:solidFill>
                <a:schemeClr val="lt1"/>
              </a:solidFill>
            </a:endParaRPr>
          </a:p>
        </p:txBody>
      </p:sp>
      <p:sp>
        <p:nvSpPr>
          <p:cNvPr id="270" name="Google Shape;270;p30"/>
          <p:cNvSpPr txBox="1">
            <a:spLocks noGrp="1"/>
          </p:cNvSpPr>
          <p:nvPr>
            <p:ph type="subTitle" idx="1"/>
          </p:nvPr>
        </p:nvSpPr>
        <p:spPr>
          <a:xfrm>
            <a:off x="1056467" y="3568792"/>
            <a:ext cx="4530600" cy="37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Bahnschrift" panose="020B0502040204020203" pitchFamily="34" charset="0"/>
              </a:rPr>
              <a:t>One step towards </a:t>
            </a:r>
            <a:r>
              <a:rPr lang="en" sz="2000" b="1" dirty="0">
                <a:latin typeface="Bahnschrift" panose="020B0502040204020203" pitchFamily="34" charset="0"/>
              </a:rPr>
              <a:t>Smart City</a:t>
            </a:r>
            <a:endParaRPr sz="1800" b="1" dirty="0">
              <a:latin typeface="Bahnschrift" panose="020B0502040204020203" pitchFamily="34" charset="0"/>
            </a:endParaRPr>
          </a:p>
        </p:txBody>
      </p:sp>
      <p:pic>
        <p:nvPicPr>
          <p:cNvPr id="2" name="Google Shape;2060;p107">
            <a:extLst>
              <a:ext uri="{FF2B5EF4-FFF2-40B4-BE49-F238E27FC236}">
                <a16:creationId xmlns:a16="http://schemas.microsoft.com/office/drawing/2014/main" id="{CC54E9AA-F5F0-6874-3D21-7E0C1129D9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491" r="5500"/>
          <a:stretch/>
        </p:blipFill>
        <p:spPr>
          <a:xfrm>
            <a:off x="6041870" y="904240"/>
            <a:ext cx="2888565" cy="3335020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  <a:effectLst>
            <a:softEdge rad="3556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35C4A4-2C27-ECF9-665E-4C5B0466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786" y="0"/>
            <a:ext cx="1268467" cy="1268467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1026" name="Picture 2" descr="GNI Alumni | Ibrahimpatnam">
            <a:extLst>
              <a:ext uri="{FF2B5EF4-FFF2-40B4-BE49-F238E27FC236}">
                <a16:creationId xmlns:a16="http://schemas.microsoft.com/office/drawing/2014/main" id="{FD193DAA-F611-1AFB-A188-F64A50FE8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87" y="65910"/>
            <a:ext cx="1124867" cy="1058698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>
            <a:spLocks noGrp="1"/>
          </p:cNvSpPr>
          <p:nvPr>
            <p:ph type="title"/>
          </p:nvPr>
        </p:nvSpPr>
        <p:spPr>
          <a:xfrm>
            <a:off x="3736376" y="1894597"/>
            <a:ext cx="5323541" cy="19483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17482"/>
                </a:solidFill>
              </a:rPr>
              <a:t>Solution</a:t>
            </a:r>
            <a:br>
              <a:rPr lang="en" sz="4400" dirty="0"/>
            </a:br>
            <a:r>
              <a:rPr lang="en" sz="4400" dirty="0"/>
              <a:t>Working Principle</a:t>
            </a:r>
            <a:endParaRPr sz="4000"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2"/>
          </p:nvPr>
        </p:nvSpPr>
        <p:spPr>
          <a:xfrm>
            <a:off x="3776111" y="959759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3" name="Google Shape;499;p57">
            <a:extLst>
              <a:ext uri="{FF2B5EF4-FFF2-40B4-BE49-F238E27FC236}">
                <a16:creationId xmlns:a16="http://schemas.microsoft.com/office/drawing/2014/main" id="{5BE9758B-52A7-4A3A-8938-7150174CDB4D}"/>
              </a:ext>
            </a:extLst>
          </p:cNvPr>
          <p:cNvGrpSpPr/>
          <p:nvPr/>
        </p:nvGrpSpPr>
        <p:grpSpPr>
          <a:xfrm>
            <a:off x="338106" y="2202849"/>
            <a:ext cx="1731015" cy="1675636"/>
            <a:chOff x="5181612" y="2524901"/>
            <a:chExt cx="1731015" cy="1675636"/>
          </a:xfrm>
        </p:grpSpPr>
        <p:sp>
          <p:nvSpPr>
            <p:cNvPr id="525" name="Google Shape;500;p57">
              <a:extLst>
                <a:ext uri="{FF2B5EF4-FFF2-40B4-BE49-F238E27FC236}">
                  <a16:creationId xmlns:a16="http://schemas.microsoft.com/office/drawing/2014/main" id="{25E9BC58-773F-72FF-5CB5-B07FFC8949A0}"/>
                </a:ext>
              </a:extLst>
            </p:cNvPr>
            <p:cNvSpPr/>
            <p:nvPr/>
          </p:nvSpPr>
          <p:spPr>
            <a:xfrm>
              <a:off x="5181612" y="2527164"/>
              <a:ext cx="1364979" cy="1673373"/>
            </a:xfrm>
            <a:custGeom>
              <a:avLst/>
              <a:gdLst/>
              <a:ahLst/>
              <a:cxnLst/>
              <a:rect l="l" t="t" r="r" b="b"/>
              <a:pathLst>
                <a:path w="29553" h="36230" extrusionOk="0">
                  <a:moveTo>
                    <a:pt x="5117" y="1"/>
                  </a:moveTo>
                  <a:lnTo>
                    <a:pt x="4731" y="425"/>
                  </a:lnTo>
                  <a:lnTo>
                    <a:pt x="4369" y="875"/>
                  </a:lnTo>
                  <a:lnTo>
                    <a:pt x="4019" y="1324"/>
                  </a:lnTo>
                  <a:lnTo>
                    <a:pt x="3682" y="1786"/>
                  </a:lnTo>
                  <a:lnTo>
                    <a:pt x="3370" y="2260"/>
                  </a:lnTo>
                  <a:lnTo>
                    <a:pt x="3071" y="2747"/>
                  </a:lnTo>
                  <a:lnTo>
                    <a:pt x="2784" y="3246"/>
                  </a:lnTo>
                  <a:lnTo>
                    <a:pt x="2522" y="3745"/>
                  </a:lnTo>
                  <a:lnTo>
                    <a:pt x="2260" y="4257"/>
                  </a:lnTo>
                  <a:lnTo>
                    <a:pt x="2022" y="4781"/>
                  </a:lnTo>
                  <a:lnTo>
                    <a:pt x="1798" y="5305"/>
                  </a:lnTo>
                  <a:lnTo>
                    <a:pt x="1598" y="5841"/>
                  </a:lnTo>
                  <a:lnTo>
                    <a:pt x="1398" y="6378"/>
                  </a:lnTo>
                  <a:lnTo>
                    <a:pt x="1224" y="6927"/>
                  </a:lnTo>
                  <a:lnTo>
                    <a:pt x="1049" y="7476"/>
                  </a:lnTo>
                  <a:lnTo>
                    <a:pt x="899" y="8025"/>
                  </a:lnTo>
                  <a:lnTo>
                    <a:pt x="762" y="8587"/>
                  </a:lnTo>
                  <a:lnTo>
                    <a:pt x="625" y="9161"/>
                  </a:lnTo>
                  <a:lnTo>
                    <a:pt x="512" y="9735"/>
                  </a:lnTo>
                  <a:lnTo>
                    <a:pt x="413" y="10297"/>
                  </a:lnTo>
                  <a:lnTo>
                    <a:pt x="325" y="10883"/>
                  </a:lnTo>
                  <a:lnTo>
                    <a:pt x="238" y="11457"/>
                  </a:lnTo>
                  <a:lnTo>
                    <a:pt x="175" y="12044"/>
                  </a:lnTo>
                  <a:lnTo>
                    <a:pt x="125" y="12618"/>
                  </a:lnTo>
                  <a:lnTo>
                    <a:pt x="76" y="13205"/>
                  </a:lnTo>
                  <a:lnTo>
                    <a:pt x="38" y="13791"/>
                  </a:lnTo>
                  <a:lnTo>
                    <a:pt x="13" y="14378"/>
                  </a:lnTo>
                  <a:lnTo>
                    <a:pt x="1" y="14952"/>
                  </a:lnTo>
                  <a:lnTo>
                    <a:pt x="1" y="15538"/>
                  </a:lnTo>
                  <a:lnTo>
                    <a:pt x="1" y="16125"/>
                  </a:lnTo>
                  <a:lnTo>
                    <a:pt x="26" y="16699"/>
                  </a:lnTo>
                  <a:lnTo>
                    <a:pt x="51" y="17285"/>
                  </a:lnTo>
                  <a:lnTo>
                    <a:pt x="88" y="18034"/>
                  </a:lnTo>
                  <a:lnTo>
                    <a:pt x="150" y="18795"/>
                  </a:lnTo>
                  <a:lnTo>
                    <a:pt x="238" y="19544"/>
                  </a:lnTo>
                  <a:lnTo>
                    <a:pt x="338" y="20293"/>
                  </a:lnTo>
                  <a:lnTo>
                    <a:pt x="462" y="21042"/>
                  </a:lnTo>
                  <a:lnTo>
                    <a:pt x="537" y="21404"/>
                  </a:lnTo>
                  <a:lnTo>
                    <a:pt x="612" y="21778"/>
                  </a:lnTo>
                  <a:lnTo>
                    <a:pt x="700" y="22140"/>
                  </a:lnTo>
                  <a:lnTo>
                    <a:pt x="799" y="22502"/>
                  </a:lnTo>
                  <a:lnTo>
                    <a:pt x="912" y="22876"/>
                  </a:lnTo>
                  <a:lnTo>
                    <a:pt x="1024" y="23226"/>
                  </a:lnTo>
                  <a:lnTo>
                    <a:pt x="1149" y="23600"/>
                  </a:lnTo>
                  <a:lnTo>
                    <a:pt x="1286" y="23962"/>
                  </a:lnTo>
                  <a:lnTo>
                    <a:pt x="1423" y="24311"/>
                  </a:lnTo>
                  <a:lnTo>
                    <a:pt x="1573" y="24673"/>
                  </a:lnTo>
                  <a:lnTo>
                    <a:pt x="1735" y="25023"/>
                  </a:lnTo>
                  <a:lnTo>
                    <a:pt x="1910" y="25360"/>
                  </a:lnTo>
                  <a:lnTo>
                    <a:pt x="2085" y="25709"/>
                  </a:lnTo>
                  <a:lnTo>
                    <a:pt x="2272" y="26046"/>
                  </a:lnTo>
                  <a:lnTo>
                    <a:pt x="2472" y="26371"/>
                  </a:lnTo>
                  <a:lnTo>
                    <a:pt x="2671" y="26708"/>
                  </a:lnTo>
                  <a:lnTo>
                    <a:pt x="2884" y="27020"/>
                  </a:lnTo>
                  <a:lnTo>
                    <a:pt x="3096" y="27344"/>
                  </a:lnTo>
                  <a:lnTo>
                    <a:pt x="3320" y="27656"/>
                  </a:lnTo>
                  <a:lnTo>
                    <a:pt x="3557" y="27968"/>
                  </a:lnTo>
                  <a:lnTo>
                    <a:pt x="3795" y="28268"/>
                  </a:lnTo>
                  <a:lnTo>
                    <a:pt x="4044" y="28567"/>
                  </a:lnTo>
                  <a:lnTo>
                    <a:pt x="4294" y="28854"/>
                  </a:lnTo>
                  <a:lnTo>
                    <a:pt x="4556" y="29141"/>
                  </a:lnTo>
                  <a:lnTo>
                    <a:pt x="4818" y="29428"/>
                  </a:lnTo>
                  <a:lnTo>
                    <a:pt x="5092" y="29703"/>
                  </a:lnTo>
                  <a:lnTo>
                    <a:pt x="5367" y="29977"/>
                  </a:lnTo>
                  <a:lnTo>
                    <a:pt x="5642" y="30239"/>
                  </a:lnTo>
                  <a:lnTo>
                    <a:pt x="5941" y="30501"/>
                  </a:lnTo>
                  <a:lnTo>
                    <a:pt x="6228" y="30751"/>
                  </a:lnTo>
                  <a:lnTo>
                    <a:pt x="6528" y="31001"/>
                  </a:lnTo>
                  <a:lnTo>
                    <a:pt x="6827" y="31238"/>
                  </a:lnTo>
                  <a:lnTo>
                    <a:pt x="7139" y="31475"/>
                  </a:lnTo>
                  <a:lnTo>
                    <a:pt x="7451" y="31699"/>
                  </a:lnTo>
                  <a:lnTo>
                    <a:pt x="7776" y="31924"/>
                  </a:lnTo>
                  <a:lnTo>
                    <a:pt x="8088" y="32136"/>
                  </a:lnTo>
                  <a:lnTo>
                    <a:pt x="8425" y="32348"/>
                  </a:lnTo>
                  <a:lnTo>
                    <a:pt x="8749" y="32548"/>
                  </a:lnTo>
                  <a:lnTo>
                    <a:pt x="9236" y="32835"/>
                  </a:lnTo>
                  <a:lnTo>
                    <a:pt x="9785" y="33135"/>
                  </a:lnTo>
                  <a:lnTo>
                    <a:pt x="10396" y="33459"/>
                  </a:lnTo>
                  <a:lnTo>
                    <a:pt x="11045" y="33784"/>
                  </a:lnTo>
                  <a:lnTo>
                    <a:pt x="11757" y="34121"/>
                  </a:lnTo>
                  <a:lnTo>
                    <a:pt x="12493" y="34445"/>
                  </a:lnTo>
                  <a:lnTo>
                    <a:pt x="13279" y="34757"/>
                  </a:lnTo>
                  <a:lnTo>
                    <a:pt x="14103" y="35057"/>
                  </a:lnTo>
                  <a:lnTo>
                    <a:pt x="14527" y="35206"/>
                  </a:lnTo>
                  <a:lnTo>
                    <a:pt x="14951" y="35344"/>
                  </a:lnTo>
                  <a:lnTo>
                    <a:pt x="15388" y="35468"/>
                  </a:lnTo>
                  <a:lnTo>
                    <a:pt x="15825" y="35593"/>
                  </a:lnTo>
                  <a:lnTo>
                    <a:pt x="16274" y="35705"/>
                  </a:lnTo>
                  <a:lnTo>
                    <a:pt x="16724" y="35805"/>
                  </a:lnTo>
                  <a:lnTo>
                    <a:pt x="17185" y="35905"/>
                  </a:lnTo>
                  <a:lnTo>
                    <a:pt x="17647" y="35992"/>
                  </a:lnTo>
                  <a:lnTo>
                    <a:pt x="18109" y="36055"/>
                  </a:lnTo>
                  <a:lnTo>
                    <a:pt x="18571" y="36117"/>
                  </a:lnTo>
                  <a:lnTo>
                    <a:pt x="19045" y="36167"/>
                  </a:lnTo>
                  <a:lnTo>
                    <a:pt x="19519" y="36205"/>
                  </a:lnTo>
                  <a:lnTo>
                    <a:pt x="19993" y="36230"/>
                  </a:lnTo>
                  <a:lnTo>
                    <a:pt x="20468" y="36230"/>
                  </a:lnTo>
                  <a:lnTo>
                    <a:pt x="20942" y="36217"/>
                  </a:lnTo>
                  <a:lnTo>
                    <a:pt x="21416" y="36192"/>
                  </a:lnTo>
                  <a:lnTo>
                    <a:pt x="21828" y="36155"/>
                  </a:lnTo>
                  <a:lnTo>
                    <a:pt x="22240" y="36092"/>
                  </a:lnTo>
                  <a:lnTo>
                    <a:pt x="22639" y="36017"/>
                  </a:lnTo>
                  <a:lnTo>
                    <a:pt x="23038" y="35918"/>
                  </a:lnTo>
                  <a:lnTo>
                    <a:pt x="23425" y="35793"/>
                  </a:lnTo>
                  <a:lnTo>
                    <a:pt x="23800" y="35668"/>
                  </a:lnTo>
                  <a:lnTo>
                    <a:pt x="24174" y="35518"/>
                  </a:lnTo>
                  <a:lnTo>
                    <a:pt x="24536" y="35344"/>
                  </a:lnTo>
                  <a:lnTo>
                    <a:pt x="24885" y="35169"/>
                  </a:lnTo>
                  <a:lnTo>
                    <a:pt x="25222" y="34969"/>
                  </a:lnTo>
                  <a:lnTo>
                    <a:pt x="25559" y="34757"/>
                  </a:lnTo>
                  <a:lnTo>
                    <a:pt x="25884" y="34532"/>
                  </a:lnTo>
                  <a:lnTo>
                    <a:pt x="26183" y="34283"/>
                  </a:lnTo>
                  <a:lnTo>
                    <a:pt x="26483" y="34033"/>
                  </a:lnTo>
                  <a:lnTo>
                    <a:pt x="26770" y="33759"/>
                  </a:lnTo>
                  <a:lnTo>
                    <a:pt x="27044" y="33484"/>
                  </a:lnTo>
                  <a:lnTo>
                    <a:pt x="27319" y="33185"/>
                  </a:lnTo>
                  <a:lnTo>
                    <a:pt x="27569" y="32885"/>
                  </a:lnTo>
                  <a:lnTo>
                    <a:pt x="27806" y="32573"/>
                  </a:lnTo>
                  <a:lnTo>
                    <a:pt x="28018" y="32249"/>
                  </a:lnTo>
                  <a:lnTo>
                    <a:pt x="28230" y="31912"/>
                  </a:lnTo>
                  <a:lnTo>
                    <a:pt x="28430" y="31562"/>
                  </a:lnTo>
                  <a:lnTo>
                    <a:pt x="28604" y="31213"/>
                  </a:lnTo>
                  <a:lnTo>
                    <a:pt x="28767" y="30838"/>
                  </a:lnTo>
                  <a:lnTo>
                    <a:pt x="28916" y="30476"/>
                  </a:lnTo>
                  <a:lnTo>
                    <a:pt x="29054" y="30090"/>
                  </a:lnTo>
                  <a:lnTo>
                    <a:pt x="29166" y="29703"/>
                  </a:lnTo>
                  <a:lnTo>
                    <a:pt x="29266" y="29316"/>
                  </a:lnTo>
                  <a:lnTo>
                    <a:pt x="29353" y="28916"/>
                  </a:lnTo>
                  <a:lnTo>
                    <a:pt x="29416" y="28505"/>
                  </a:lnTo>
                  <a:lnTo>
                    <a:pt x="29465" y="28093"/>
                  </a:lnTo>
                  <a:lnTo>
                    <a:pt x="29490" y="27681"/>
                  </a:lnTo>
                  <a:lnTo>
                    <a:pt x="29515" y="27219"/>
                  </a:lnTo>
                  <a:lnTo>
                    <a:pt x="29540" y="26720"/>
                  </a:lnTo>
                  <a:lnTo>
                    <a:pt x="29553" y="26208"/>
                  </a:lnTo>
                  <a:lnTo>
                    <a:pt x="29553" y="25709"/>
                  </a:lnTo>
                  <a:lnTo>
                    <a:pt x="29528" y="25210"/>
                  </a:lnTo>
                  <a:lnTo>
                    <a:pt x="29490" y="24698"/>
                  </a:lnTo>
                  <a:lnTo>
                    <a:pt x="29441" y="24199"/>
                  </a:lnTo>
                  <a:lnTo>
                    <a:pt x="29366" y="23700"/>
                  </a:lnTo>
                  <a:lnTo>
                    <a:pt x="29278" y="23201"/>
                  </a:lnTo>
                  <a:lnTo>
                    <a:pt x="29166" y="22714"/>
                  </a:lnTo>
                  <a:lnTo>
                    <a:pt x="29041" y="22227"/>
                  </a:lnTo>
                  <a:lnTo>
                    <a:pt x="28904" y="21753"/>
                  </a:lnTo>
                  <a:lnTo>
                    <a:pt x="28729" y="21279"/>
                  </a:lnTo>
                  <a:lnTo>
                    <a:pt x="28554" y="20817"/>
                  </a:lnTo>
                  <a:lnTo>
                    <a:pt x="28342" y="20355"/>
                  </a:lnTo>
                  <a:lnTo>
                    <a:pt x="28118" y="19906"/>
                  </a:lnTo>
                  <a:lnTo>
                    <a:pt x="27868" y="19469"/>
                  </a:lnTo>
                  <a:lnTo>
                    <a:pt x="27693" y="19195"/>
                  </a:lnTo>
                  <a:lnTo>
                    <a:pt x="27506" y="18908"/>
                  </a:lnTo>
                  <a:lnTo>
                    <a:pt x="27319" y="18646"/>
                  </a:lnTo>
                  <a:lnTo>
                    <a:pt x="27107" y="18371"/>
                  </a:lnTo>
                  <a:lnTo>
                    <a:pt x="26907" y="18122"/>
                  </a:lnTo>
                  <a:lnTo>
                    <a:pt x="26695" y="17859"/>
                  </a:lnTo>
                  <a:lnTo>
                    <a:pt x="26470" y="17622"/>
                  </a:lnTo>
                  <a:lnTo>
                    <a:pt x="26233" y="17373"/>
                  </a:lnTo>
                  <a:lnTo>
                    <a:pt x="26009" y="17148"/>
                  </a:lnTo>
                  <a:lnTo>
                    <a:pt x="25759" y="16911"/>
                  </a:lnTo>
                  <a:lnTo>
                    <a:pt x="25522" y="16686"/>
                  </a:lnTo>
                  <a:lnTo>
                    <a:pt x="25260" y="16474"/>
                  </a:lnTo>
                  <a:lnTo>
                    <a:pt x="24748" y="16050"/>
                  </a:lnTo>
                  <a:lnTo>
                    <a:pt x="24211" y="15651"/>
                  </a:lnTo>
                  <a:lnTo>
                    <a:pt x="23650" y="15264"/>
                  </a:lnTo>
                  <a:lnTo>
                    <a:pt x="23088" y="14902"/>
                  </a:lnTo>
                  <a:lnTo>
                    <a:pt x="22502" y="14552"/>
                  </a:lnTo>
                  <a:lnTo>
                    <a:pt x="21915" y="14215"/>
                  </a:lnTo>
                  <a:lnTo>
                    <a:pt x="21316" y="13891"/>
                  </a:lnTo>
                  <a:lnTo>
                    <a:pt x="20717" y="13579"/>
                  </a:lnTo>
                  <a:lnTo>
                    <a:pt x="20106" y="13292"/>
                  </a:lnTo>
                  <a:lnTo>
                    <a:pt x="19494" y="13005"/>
                  </a:lnTo>
                  <a:lnTo>
                    <a:pt x="18271" y="12443"/>
                  </a:lnTo>
                  <a:lnTo>
                    <a:pt x="17036" y="11894"/>
                  </a:lnTo>
                  <a:lnTo>
                    <a:pt x="15800" y="11345"/>
                  </a:lnTo>
                  <a:lnTo>
                    <a:pt x="15189" y="11058"/>
                  </a:lnTo>
                  <a:lnTo>
                    <a:pt x="14590" y="10758"/>
                  </a:lnTo>
                  <a:lnTo>
                    <a:pt x="13978" y="10459"/>
                  </a:lnTo>
                  <a:lnTo>
                    <a:pt x="13391" y="10147"/>
                  </a:lnTo>
                  <a:lnTo>
                    <a:pt x="12805" y="9823"/>
                  </a:lnTo>
                  <a:lnTo>
                    <a:pt x="12231" y="9473"/>
                  </a:lnTo>
                  <a:lnTo>
                    <a:pt x="11669" y="9124"/>
                  </a:lnTo>
                  <a:lnTo>
                    <a:pt x="11120" y="8737"/>
                  </a:lnTo>
                  <a:lnTo>
                    <a:pt x="10584" y="8337"/>
                  </a:lnTo>
                  <a:lnTo>
                    <a:pt x="10059" y="7913"/>
                  </a:lnTo>
                  <a:lnTo>
                    <a:pt x="9623" y="7526"/>
                  </a:lnTo>
                  <a:lnTo>
                    <a:pt x="9186" y="7114"/>
                  </a:lnTo>
                  <a:lnTo>
                    <a:pt x="8774" y="6690"/>
                  </a:lnTo>
                  <a:lnTo>
                    <a:pt x="8375" y="6253"/>
                  </a:lnTo>
                  <a:lnTo>
                    <a:pt x="8000" y="5792"/>
                  </a:lnTo>
                  <a:lnTo>
                    <a:pt x="7638" y="5317"/>
                  </a:lnTo>
                  <a:lnTo>
                    <a:pt x="7301" y="4843"/>
                  </a:lnTo>
                  <a:lnTo>
                    <a:pt x="6977" y="4344"/>
                  </a:lnTo>
                  <a:lnTo>
                    <a:pt x="6665" y="3832"/>
                  </a:lnTo>
                  <a:lnTo>
                    <a:pt x="6390" y="3308"/>
                  </a:lnTo>
                  <a:lnTo>
                    <a:pt x="6116" y="2784"/>
                  </a:lnTo>
                  <a:lnTo>
                    <a:pt x="5879" y="2247"/>
                  </a:lnTo>
                  <a:lnTo>
                    <a:pt x="5654" y="1698"/>
                  </a:lnTo>
                  <a:lnTo>
                    <a:pt x="5454" y="1137"/>
                  </a:lnTo>
                  <a:lnTo>
                    <a:pt x="5267" y="575"/>
                  </a:lnTo>
                  <a:lnTo>
                    <a:pt x="5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01;p57">
              <a:extLst>
                <a:ext uri="{FF2B5EF4-FFF2-40B4-BE49-F238E27FC236}">
                  <a16:creationId xmlns:a16="http://schemas.microsoft.com/office/drawing/2014/main" id="{76438AF3-EA8D-BD59-A57F-FF270E8F096F}"/>
                </a:ext>
              </a:extLst>
            </p:cNvPr>
            <p:cNvSpPr/>
            <p:nvPr/>
          </p:nvSpPr>
          <p:spPr>
            <a:xfrm>
              <a:off x="5188540" y="2524901"/>
              <a:ext cx="1724087" cy="1588619"/>
            </a:xfrm>
            <a:custGeom>
              <a:avLst/>
              <a:gdLst/>
              <a:ahLst/>
              <a:cxnLst/>
              <a:rect l="l" t="t" r="r" b="b"/>
              <a:pathLst>
                <a:path w="37328" h="34395" extrusionOk="0">
                  <a:moveTo>
                    <a:pt x="4917" y="0"/>
                  </a:moveTo>
                  <a:lnTo>
                    <a:pt x="4868" y="587"/>
                  </a:lnTo>
                  <a:lnTo>
                    <a:pt x="4793" y="1273"/>
                  </a:lnTo>
                  <a:lnTo>
                    <a:pt x="4768" y="1722"/>
                  </a:lnTo>
                  <a:lnTo>
                    <a:pt x="4755" y="2221"/>
                  </a:lnTo>
                  <a:lnTo>
                    <a:pt x="4743" y="2783"/>
                  </a:lnTo>
                  <a:lnTo>
                    <a:pt x="4755" y="3395"/>
                  </a:lnTo>
                  <a:lnTo>
                    <a:pt x="4755" y="3731"/>
                  </a:lnTo>
                  <a:lnTo>
                    <a:pt x="4768" y="4068"/>
                  </a:lnTo>
                  <a:lnTo>
                    <a:pt x="4830" y="4792"/>
                  </a:lnTo>
                  <a:lnTo>
                    <a:pt x="4855" y="5167"/>
                  </a:lnTo>
                  <a:lnTo>
                    <a:pt x="4893" y="5554"/>
                  </a:lnTo>
                  <a:lnTo>
                    <a:pt x="4992" y="6365"/>
                  </a:lnTo>
                  <a:lnTo>
                    <a:pt x="5117" y="7213"/>
                  </a:lnTo>
                  <a:lnTo>
                    <a:pt x="5279" y="8099"/>
                  </a:lnTo>
                  <a:lnTo>
                    <a:pt x="5492" y="9010"/>
                  </a:lnTo>
                  <a:lnTo>
                    <a:pt x="5604" y="9485"/>
                  </a:lnTo>
                  <a:lnTo>
                    <a:pt x="5729" y="9959"/>
                  </a:lnTo>
                  <a:lnTo>
                    <a:pt x="5866" y="10446"/>
                  </a:lnTo>
                  <a:lnTo>
                    <a:pt x="6016" y="10932"/>
                  </a:lnTo>
                  <a:lnTo>
                    <a:pt x="6178" y="11431"/>
                  </a:lnTo>
                  <a:lnTo>
                    <a:pt x="6353" y="11918"/>
                  </a:lnTo>
                  <a:lnTo>
                    <a:pt x="6540" y="12417"/>
                  </a:lnTo>
                  <a:lnTo>
                    <a:pt x="6740" y="12929"/>
                  </a:lnTo>
                  <a:lnTo>
                    <a:pt x="6952" y="13441"/>
                  </a:lnTo>
                  <a:lnTo>
                    <a:pt x="7164" y="13940"/>
                  </a:lnTo>
                  <a:lnTo>
                    <a:pt x="7401" y="14452"/>
                  </a:lnTo>
                  <a:lnTo>
                    <a:pt x="7651" y="14963"/>
                  </a:lnTo>
                  <a:lnTo>
                    <a:pt x="7913" y="15475"/>
                  </a:lnTo>
                  <a:lnTo>
                    <a:pt x="8187" y="15987"/>
                  </a:lnTo>
                  <a:lnTo>
                    <a:pt x="8412" y="16386"/>
                  </a:lnTo>
                  <a:lnTo>
                    <a:pt x="8412" y="16398"/>
                  </a:lnTo>
                  <a:lnTo>
                    <a:pt x="8399" y="16411"/>
                  </a:lnTo>
                  <a:lnTo>
                    <a:pt x="8349" y="16411"/>
                  </a:lnTo>
                  <a:lnTo>
                    <a:pt x="8100" y="16386"/>
                  </a:lnTo>
                  <a:lnTo>
                    <a:pt x="7700" y="16311"/>
                  </a:lnTo>
                  <a:lnTo>
                    <a:pt x="7189" y="16199"/>
                  </a:lnTo>
                  <a:lnTo>
                    <a:pt x="6565" y="16036"/>
                  </a:lnTo>
                  <a:lnTo>
                    <a:pt x="5866" y="15849"/>
                  </a:lnTo>
                  <a:lnTo>
                    <a:pt x="5105" y="15612"/>
                  </a:lnTo>
                  <a:lnTo>
                    <a:pt x="4331" y="15350"/>
                  </a:lnTo>
                  <a:lnTo>
                    <a:pt x="3932" y="15213"/>
                  </a:lnTo>
                  <a:lnTo>
                    <a:pt x="3545" y="15063"/>
                  </a:lnTo>
                  <a:lnTo>
                    <a:pt x="3158" y="14913"/>
                  </a:lnTo>
                  <a:lnTo>
                    <a:pt x="2783" y="14751"/>
                  </a:lnTo>
                  <a:lnTo>
                    <a:pt x="2409" y="14576"/>
                  </a:lnTo>
                  <a:lnTo>
                    <a:pt x="2060" y="14402"/>
                  </a:lnTo>
                  <a:lnTo>
                    <a:pt x="1723" y="14227"/>
                  </a:lnTo>
                  <a:lnTo>
                    <a:pt x="1411" y="14040"/>
                  </a:lnTo>
                  <a:lnTo>
                    <a:pt x="1124" y="13853"/>
                  </a:lnTo>
                  <a:lnTo>
                    <a:pt x="849" y="13653"/>
                  </a:lnTo>
                  <a:lnTo>
                    <a:pt x="624" y="13453"/>
                  </a:lnTo>
                  <a:lnTo>
                    <a:pt x="412" y="13254"/>
                  </a:lnTo>
                  <a:lnTo>
                    <a:pt x="325" y="13141"/>
                  </a:lnTo>
                  <a:lnTo>
                    <a:pt x="250" y="13041"/>
                  </a:lnTo>
                  <a:lnTo>
                    <a:pt x="188" y="12942"/>
                  </a:lnTo>
                  <a:lnTo>
                    <a:pt x="125" y="12829"/>
                  </a:lnTo>
                  <a:lnTo>
                    <a:pt x="75" y="12729"/>
                  </a:lnTo>
                  <a:lnTo>
                    <a:pt x="38" y="12617"/>
                  </a:lnTo>
                  <a:lnTo>
                    <a:pt x="13" y="12517"/>
                  </a:lnTo>
                  <a:lnTo>
                    <a:pt x="0" y="12405"/>
                  </a:lnTo>
                  <a:lnTo>
                    <a:pt x="13" y="12617"/>
                  </a:lnTo>
                  <a:lnTo>
                    <a:pt x="38" y="12829"/>
                  </a:lnTo>
                  <a:lnTo>
                    <a:pt x="75" y="13029"/>
                  </a:lnTo>
                  <a:lnTo>
                    <a:pt x="125" y="13229"/>
                  </a:lnTo>
                  <a:lnTo>
                    <a:pt x="200" y="13416"/>
                  </a:lnTo>
                  <a:lnTo>
                    <a:pt x="275" y="13615"/>
                  </a:lnTo>
                  <a:lnTo>
                    <a:pt x="362" y="13803"/>
                  </a:lnTo>
                  <a:lnTo>
                    <a:pt x="462" y="13990"/>
                  </a:lnTo>
                  <a:lnTo>
                    <a:pt x="574" y="14165"/>
                  </a:lnTo>
                  <a:lnTo>
                    <a:pt x="699" y="14339"/>
                  </a:lnTo>
                  <a:lnTo>
                    <a:pt x="824" y="14514"/>
                  </a:lnTo>
                  <a:lnTo>
                    <a:pt x="961" y="14689"/>
                  </a:lnTo>
                  <a:lnTo>
                    <a:pt x="1111" y="14851"/>
                  </a:lnTo>
                  <a:lnTo>
                    <a:pt x="1273" y="15013"/>
                  </a:lnTo>
                  <a:lnTo>
                    <a:pt x="1436" y="15175"/>
                  </a:lnTo>
                  <a:lnTo>
                    <a:pt x="1610" y="15325"/>
                  </a:lnTo>
                  <a:lnTo>
                    <a:pt x="1985" y="15625"/>
                  </a:lnTo>
                  <a:lnTo>
                    <a:pt x="2372" y="15912"/>
                  </a:lnTo>
                  <a:lnTo>
                    <a:pt x="2783" y="16186"/>
                  </a:lnTo>
                  <a:lnTo>
                    <a:pt x="3220" y="16448"/>
                  </a:lnTo>
                  <a:lnTo>
                    <a:pt x="3669" y="16685"/>
                  </a:lnTo>
                  <a:lnTo>
                    <a:pt x="4119" y="16923"/>
                  </a:lnTo>
                  <a:lnTo>
                    <a:pt x="4593" y="17147"/>
                  </a:lnTo>
                  <a:lnTo>
                    <a:pt x="5055" y="17347"/>
                  </a:lnTo>
                  <a:lnTo>
                    <a:pt x="5529" y="17547"/>
                  </a:lnTo>
                  <a:lnTo>
                    <a:pt x="5991" y="17721"/>
                  </a:lnTo>
                  <a:lnTo>
                    <a:pt x="6452" y="17896"/>
                  </a:lnTo>
                  <a:lnTo>
                    <a:pt x="6902" y="18058"/>
                  </a:lnTo>
                  <a:lnTo>
                    <a:pt x="7750" y="18333"/>
                  </a:lnTo>
                  <a:lnTo>
                    <a:pt x="8524" y="18570"/>
                  </a:lnTo>
                  <a:lnTo>
                    <a:pt x="9685" y="18919"/>
                  </a:lnTo>
                  <a:lnTo>
                    <a:pt x="10034" y="19032"/>
                  </a:lnTo>
                  <a:lnTo>
                    <a:pt x="10134" y="19069"/>
                  </a:lnTo>
                  <a:lnTo>
                    <a:pt x="10184" y="19107"/>
                  </a:lnTo>
                  <a:lnTo>
                    <a:pt x="10508" y="19531"/>
                  </a:lnTo>
                  <a:lnTo>
                    <a:pt x="10845" y="19955"/>
                  </a:lnTo>
                  <a:lnTo>
                    <a:pt x="11232" y="20429"/>
                  </a:lnTo>
                  <a:lnTo>
                    <a:pt x="11632" y="20904"/>
                  </a:lnTo>
                  <a:lnTo>
                    <a:pt x="12043" y="21365"/>
                  </a:lnTo>
                  <a:lnTo>
                    <a:pt x="12455" y="21815"/>
                  </a:lnTo>
                  <a:lnTo>
                    <a:pt x="12892" y="22251"/>
                  </a:lnTo>
                  <a:lnTo>
                    <a:pt x="13329" y="22688"/>
                  </a:lnTo>
                  <a:lnTo>
                    <a:pt x="13766" y="23125"/>
                  </a:lnTo>
                  <a:lnTo>
                    <a:pt x="14215" y="23549"/>
                  </a:lnTo>
                  <a:lnTo>
                    <a:pt x="14664" y="23949"/>
                  </a:lnTo>
                  <a:lnTo>
                    <a:pt x="15126" y="24360"/>
                  </a:lnTo>
                  <a:lnTo>
                    <a:pt x="16062" y="25147"/>
                  </a:lnTo>
                  <a:lnTo>
                    <a:pt x="17010" y="25908"/>
                  </a:lnTo>
                  <a:lnTo>
                    <a:pt x="17946" y="26657"/>
                  </a:lnTo>
                  <a:lnTo>
                    <a:pt x="18396" y="26994"/>
                  </a:lnTo>
                  <a:lnTo>
                    <a:pt x="18832" y="27318"/>
                  </a:lnTo>
                  <a:lnTo>
                    <a:pt x="19269" y="27643"/>
                  </a:lnTo>
                  <a:lnTo>
                    <a:pt x="19719" y="27955"/>
                  </a:lnTo>
                  <a:lnTo>
                    <a:pt x="19731" y="27967"/>
                  </a:lnTo>
                  <a:lnTo>
                    <a:pt x="19719" y="27980"/>
                  </a:lnTo>
                  <a:lnTo>
                    <a:pt x="19669" y="28017"/>
                  </a:lnTo>
                  <a:lnTo>
                    <a:pt x="19569" y="28054"/>
                  </a:lnTo>
                  <a:lnTo>
                    <a:pt x="19419" y="28104"/>
                  </a:lnTo>
                  <a:lnTo>
                    <a:pt x="18970" y="28217"/>
                  </a:lnTo>
                  <a:lnTo>
                    <a:pt x="18358" y="28342"/>
                  </a:lnTo>
                  <a:lnTo>
                    <a:pt x="17597" y="28479"/>
                  </a:lnTo>
                  <a:lnTo>
                    <a:pt x="16686" y="28629"/>
                  </a:lnTo>
                  <a:lnTo>
                    <a:pt x="15675" y="28778"/>
                  </a:lnTo>
                  <a:lnTo>
                    <a:pt x="14564" y="28928"/>
                  </a:lnTo>
                  <a:lnTo>
                    <a:pt x="13379" y="29053"/>
                  </a:lnTo>
                  <a:lnTo>
                    <a:pt x="12118" y="29178"/>
                  </a:lnTo>
                  <a:lnTo>
                    <a:pt x="10833" y="29265"/>
                  </a:lnTo>
                  <a:lnTo>
                    <a:pt x="10171" y="29302"/>
                  </a:lnTo>
                  <a:lnTo>
                    <a:pt x="9523" y="29327"/>
                  </a:lnTo>
                  <a:lnTo>
                    <a:pt x="8861" y="29352"/>
                  </a:lnTo>
                  <a:lnTo>
                    <a:pt x="8200" y="29365"/>
                  </a:lnTo>
                  <a:lnTo>
                    <a:pt x="7551" y="29365"/>
                  </a:lnTo>
                  <a:lnTo>
                    <a:pt x="6902" y="29352"/>
                  </a:lnTo>
                  <a:lnTo>
                    <a:pt x="6253" y="29340"/>
                  </a:lnTo>
                  <a:lnTo>
                    <a:pt x="5629" y="29302"/>
                  </a:lnTo>
                  <a:lnTo>
                    <a:pt x="5005" y="29253"/>
                  </a:lnTo>
                  <a:lnTo>
                    <a:pt x="4406" y="29203"/>
                  </a:lnTo>
                  <a:lnTo>
                    <a:pt x="4830" y="29365"/>
                  </a:lnTo>
                  <a:lnTo>
                    <a:pt x="5267" y="29515"/>
                  </a:lnTo>
                  <a:lnTo>
                    <a:pt x="5691" y="29664"/>
                  </a:lnTo>
                  <a:lnTo>
                    <a:pt x="6128" y="29802"/>
                  </a:lnTo>
                  <a:lnTo>
                    <a:pt x="6552" y="29926"/>
                  </a:lnTo>
                  <a:lnTo>
                    <a:pt x="6977" y="30051"/>
                  </a:lnTo>
                  <a:lnTo>
                    <a:pt x="7401" y="30164"/>
                  </a:lnTo>
                  <a:lnTo>
                    <a:pt x="7825" y="30263"/>
                  </a:lnTo>
                  <a:lnTo>
                    <a:pt x="8649" y="30438"/>
                  </a:lnTo>
                  <a:lnTo>
                    <a:pt x="9485" y="30588"/>
                  </a:lnTo>
                  <a:lnTo>
                    <a:pt x="10296" y="30713"/>
                  </a:lnTo>
                  <a:lnTo>
                    <a:pt x="11095" y="30812"/>
                  </a:lnTo>
                  <a:lnTo>
                    <a:pt x="11881" y="30875"/>
                  </a:lnTo>
                  <a:lnTo>
                    <a:pt x="12655" y="30925"/>
                  </a:lnTo>
                  <a:lnTo>
                    <a:pt x="13404" y="30950"/>
                  </a:lnTo>
                  <a:lnTo>
                    <a:pt x="14128" y="30950"/>
                  </a:lnTo>
                  <a:lnTo>
                    <a:pt x="14851" y="30937"/>
                  </a:lnTo>
                  <a:lnTo>
                    <a:pt x="15538" y="30912"/>
                  </a:lnTo>
                  <a:lnTo>
                    <a:pt x="16199" y="30862"/>
                  </a:lnTo>
                  <a:lnTo>
                    <a:pt x="16848" y="30812"/>
                  </a:lnTo>
                  <a:lnTo>
                    <a:pt x="17460" y="30750"/>
                  </a:lnTo>
                  <a:lnTo>
                    <a:pt x="18046" y="30675"/>
                  </a:lnTo>
                  <a:lnTo>
                    <a:pt x="18608" y="30588"/>
                  </a:lnTo>
                  <a:lnTo>
                    <a:pt x="19132" y="30513"/>
                  </a:lnTo>
                  <a:lnTo>
                    <a:pt x="19631" y="30426"/>
                  </a:lnTo>
                  <a:lnTo>
                    <a:pt x="20093" y="30326"/>
                  </a:lnTo>
                  <a:lnTo>
                    <a:pt x="20917" y="30164"/>
                  </a:lnTo>
                  <a:lnTo>
                    <a:pt x="21578" y="30001"/>
                  </a:lnTo>
                  <a:lnTo>
                    <a:pt x="22090" y="29889"/>
                  </a:lnTo>
                  <a:lnTo>
                    <a:pt x="22414" y="29814"/>
                  </a:lnTo>
                  <a:lnTo>
                    <a:pt x="22514" y="29802"/>
                  </a:lnTo>
                  <a:lnTo>
                    <a:pt x="22564" y="29802"/>
                  </a:lnTo>
                  <a:lnTo>
                    <a:pt x="23350" y="30263"/>
                  </a:lnTo>
                  <a:lnTo>
                    <a:pt x="24136" y="30700"/>
                  </a:lnTo>
                  <a:lnTo>
                    <a:pt x="24923" y="31112"/>
                  </a:lnTo>
                  <a:lnTo>
                    <a:pt x="25696" y="31486"/>
                  </a:lnTo>
                  <a:lnTo>
                    <a:pt x="26158" y="31724"/>
                  </a:lnTo>
                  <a:lnTo>
                    <a:pt x="26632" y="31936"/>
                  </a:lnTo>
                  <a:lnTo>
                    <a:pt x="27094" y="32135"/>
                  </a:lnTo>
                  <a:lnTo>
                    <a:pt x="27556" y="32335"/>
                  </a:lnTo>
                  <a:lnTo>
                    <a:pt x="28018" y="32510"/>
                  </a:lnTo>
                  <a:lnTo>
                    <a:pt x="28467" y="32684"/>
                  </a:lnTo>
                  <a:lnTo>
                    <a:pt x="29353" y="32996"/>
                  </a:lnTo>
                  <a:lnTo>
                    <a:pt x="29790" y="33146"/>
                  </a:lnTo>
                  <a:lnTo>
                    <a:pt x="30214" y="33283"/>
                  </a:lnTo>
                  <a:lnTo>
                    <a:pt x="31038" y="33521"/>
                  </a:lnTo>
                  <a:lnTo>
                    <a:pt x="31824" y="33720"/>
                  </a:lnTo>
                  <a:lnTo>
                    <a:pt x="32573" y="33895"/>
                  </a:lnTo>
                  <a:lnTo>
                    <a:pt x="32935" y="33970"/>
                  </a:lnTo>
                  <a:lnTo>
                    <a:pt x="33284" y="34032"/>
                  </a:lnTo>
                  <a:lnTo>
                    <a:pt x="33945" y="34132"/>
                  </a:lnTo>
                  <a:lnTo>
                    <a:pt x="34257" y="34182"/>
                  </a:lnTo>
                  <a:lnTo>
                    <a:pt x="34557" y="34232"/>
                  </a:lnTo>
                  <a:lnTo>
                    <a:pt x="35106" y="34282"/>
                  </a:lnTo>
                  <a:lnTo>
                    <a:pt x="35605" y="34332"/>
                  </a:lnTo>
                  <a:lnTo>
                    <a:pt x="36055" y="34357"/>
                  </a:lnTo>
                  <a:lnTo>
                    <a:pt x="36753" y="34382"/>
                  </a:lnTo>
                  <a:lnTo>
                    <a:pt x="37328" y="34394"/>
                  </a:lnTo>
                  <a:lnTo>
                    <a:pt x="36766" y="34282"/>
                  </a:lnTo>
                  <a:lnTo>
                    <a:pt x="36080" y="34132"/>
                  </a:lnTo>
                  <a:lnTo>
                    <a:pt x="35655" y="34032"/>
                  </a:lnTo>
                  <a:lnTo>
                    <a:pt x="35181" y="33907"/>
                  </a:lnTo>
                  <a:lnTo>
                    <a:pt x="34644" y="33770"/>
                  </a:lnTo>
                  <a:lnTo>
                    <a:pt x="34357" y="33695"/>
                  </a:lnTo>
                  <a:lnTo>
                    <a:pt x="34058" y="33608"/>
                  </a:lnTo>
                  <a:lnTo>
                    <a:pt x="33434" y="33408"/>
                  </a:lnTo>
                  <a:lnTo>
                    <a:pt x="33109" y="33308"/>
                  </a:lnTo>
                  <a:lnTo>
                    <a:pt x="32772" y="33196"/>
                  </a:lnTo>
                  <a:lnTo>
                    <a:pt x="32061" y="32947"/>
                  </a:lnTo>
                  <a:lnTo>
                    <a:pt x="31699" y="32809"/>
                  </a:lnTo>
                  <a:lnTo>
                    <a:pt x="31325" y="32647"/>
                  </a:lnTo>
                  <a:lnTo>
                    <a:pt x="30938" y="32497"/>
                  </a:lnTo>
                  <a:lnTo>
                    <a:pt x="30551" y="32335"/>
                  </a:lnTo>
                  <a:lnTo>
                    <a:pt x="29752" y="31986"/>
                  </a:lnTo>
                  <a:lnTo>
                    <a:pt x="28929" y="31599"/>
                  </a:lnTo>
                  <a:lnTo>
                    <a:pt x="28092" y="31187"/>
                  </a:lnTo>
                  <a:lnTo>
                    <a:pt x="27231" y="30725"/>
                  </a:lnTo>
                  <a:lnTo>
                    <a:pt x="26358" y="30238"/>
                  </a:lnTo>
                  <a:lnTo>
                    <a:pt x="25459" y="29714"/>
                  </a:lnTo>
                  <a:lnTo>
                    <a:pt x="24561" y="29165"/>
                  </a:lnTo>
                  <a:lnTo>
                    <a:pt x="23662" y="28566"/>
                  </a:lnTo>
                  <a:lnTo>
                    <a:pt x="22751" y="27955"/>
                  </a:lnTo>
                  <a:lnTo>
                    <a:pt x="22289" y="27643"/>
                  </a:lnTo>
                  <a:lnTo>
                    <a:pt x="21828" y="27306"/>
                  </a:lnTo>
                  <a:lnTo>
                    <a:pt x="20917" y="26632"/>
                  </a:lnTo>
                  <a:lnTo>
                    <a:pt x="20006" y="25933"/>
                  </a:lnTo>
                  <a:lnTo>
                    <a:pt x="19095" y="25222"/>
                  </a:lnTo>
                  <a:lnTo>
                    <a:pt x="18046" y="24373"/>
                  </a:lnTo>
                  <a:lnTo>
                    <a:pt x="17035" y="23512"/>
                  </a:lnTo>
                  <a:lnTo>
                    <a:pt x="16998" y="23462"/>
                  </a:lnTo>
                  <a:lnTo>
                    <a:pt x="16973" y="23387"/>
                  </a:lnTo>
                  <a:lnTo>
                    <a:pt x="16960" y="23275"/>
                  </a:lnTo>
                  <a:lnTo>
                    <a:pt x="16936" y="23137"/>
                  </a:lnTo>
                  <a:lnTo>
                    <a:pt x="16911" y="22776"/>
                  </a:lnTo>
                  <a:lnTo>
                    <a:pt x="16873" y="22289"/>
                  </a:lnTo>
                  <a:lnTo>
                    <a:pt x="16823" y="21702"/>
                  </a:lnTo>
                  <a:lnTo>
                    <a:pt x="16748" y="21003"/>
                  </a:lnTo>
                  <a:lnTo>
                    <a:pt x="16648" y="20217"/>
                  </a:lnTo>
                  <a:lnTo>
                    <a:pt x="16586" y="19793"/>
                  </a:lnTo>
                  <a:lnTo>
                    <a:pt x="16511" y="19344"/>
                  </a:lnTo>
                  <a:lnTo>
                    <a:pt x="16424" y="18882"/>
                  </a:lnTo>
                  <a:lnTo>
                    <a:pt x="16324" y="18395"/>
                  </a:lnTo>
                  <a:lnTo>
                    <a:pt x="16212" y="17883"/>
                  </a:lnTo>
                  <a:lnTo>
                    <a:pt x="16074" y="17359"/>
                  </a:lnTo>
                  <a:lnTo>
                    <a:pt x="15937" y="16823"/>
                  </a:lnTo>
                  <a:lnTo>
                    <a:pt x="15775" y="16261"/>
                  </a:lnTo>
                  <a:lnTo>
                    <a:pt x="15588" y="15700"/>
                  </a:lnTo>
                  <a:lnTo>
                    <a:pt x="15388" y="15113"/>
                  </a:lnTo>
                  <a:lnTo>
                    <a:pt x="15163" y="14514"/>
                  </a:lnTo>
                  <a:lnTo>
                    <a:pt x="14914" y="13902"/>
                  </a:lnTo>
                  <a:lnTo>
                    <a:pt x="14639" y="13278"/>
                  </a:lnTo>
                  <a:lnTo>
                    <a:pt x="14352" y="12642"/>
                  </a:lnTo>
                  <a:lnTo>
                    <a:pt x="14028" y="11993"/>
                  </a:lnTo>
                  <a:lnTo>
                    <a:pt x="13678" y="11344"/>
                  </a:lnTo>
                  <a:lnTo>
                    <a:pt x="13304" y="10683"/>
                  </a:lnTo>
                  <a:lnTo>
                    <a:pt x="12905" y="10009"/>
                  </a:lnTo>
                  <a:lnTo>
                    <a:pt x="13142" y="10758"/>
                  </a:lnTo>
                  <a:lnTo>
                    <a:pt x="13366" y="11481"/>
                  </a:lnTo>
                  <a:lnTo>
                    <a:pt x="13566" y="12180"/>
                  </a:lnTo>
                  <a:lnTo>
                    <a:pt x="13753" y="12842"/>
                  </a:lnTo>
                  <a:lnTo>
                    <a:pt x="13915" y="13491"/>
                  </a:lnTo>
                  <a:lnTo>
                    <a:pt x="14078" y="14102"/>
                  </a:lnTo>
                  <a:lnTo>
                    <a:pt x="14202" y="14689"/>
                  </a:lnTo>
                  <a:lnTo>
                    <a:pt x="14327" y="15263"/>
                  </a:lnTo>
                  <a:lnTo>
                    <a:pt x="14440" y="15799"/>
                  </a:lnTo>
                  <a:lnTo>
                    <a:pt x="14539" y="16299"/>
                  </a:lnTo>
                  <a:lnTo>
                    <a:pt x="14614" y="16785"/>
                  </a:lnTo>
                  <a:lnTo>
                    <a:pt x="14689" y="17247"/>
                  </a:lnTo>
                  <a:lnTo>
                    <a:pt x="14752" y="17684"/>
                  </a:lnTo>
                  <a:lnTo>
                    <a:pt x="14801" y="18096"/>
                  </a:lnTo>
                  <a:lnTo>
                    <a:pt x="14864" y="18832"/>
                  </a:lnTo>
                  <a:lnTo>
                    <a:pt x="14901" y="19481"/>
                  </a:lnTo>
                  <a:lnTo>
                    <a:pt x="14901" y="20030"/>
                  </a:lnTo>
                  <a:lnTo>
                    <a:pt x="14889" y="20479"/>
                  </a:lnTo>
                  <a:lnTo>
                    <a:pt x="14851" y="20829"/>
                  </a:lnTo>
                  <a:lnTo>
                    <a:pt x="14801" y="21091"/>
                  </a:lnTo>
                  <a:lnTo>
                    <a:pt x="14777" y="21191"/>
                  </a:lnTo>
                  <a:lnTo>
                    <a:pt x="14739" y="21266"/>
                  </a:lnTo>
                  <a:lnTo>
                    <a:pt x="14714" y="21315"/>
                  </a:lnTo>
                  <a:lnTo>
                    <a:pt x="14689" y="21353"/>
                  </a:lnTo>
                  <a:lnTo>
                    <a:pt x="14652" y="21353"/>
                  </a:lnTo>
                  <a:lnTo>
                    <a:pt x="14627" y="21340"/>
                  </a:lnTo>
                  <a:lnTo>
                    <a:pt x="14003" y="20729"/>
                  </a:lnTo>
                  <a:lnTo>
                    <a:pt x="13391" y="20105"/>
                  </a:lnTo>
                  <a:lnTo>
                    <a:pt x="12817" y="19456"/>
                  </a:lnTo>
                  <a:lnTo>
                    <a:pt x="12530" y="19131"/>
                  </a:lnTo>
                  <a:lnTo>
                    <a:pt x="12256" y="18795"/>
                  </a:lnTo>
                  <a:lnTo>
                    <a:pt x="11894" y="18358"/>
                  </a:lnTo>
                  <a:lnTo>
                    <a:pt x="11544" y="17908"/>
                  </a:lnTo>
                  <a:lnTo>
                    <a:pt x="11195" y="17459"/>
                  </a:lnTo>
                  <a:lnTo>
                    <a:pt x="10858" y="16997"/>
                  </a:lnTo>
                  <a:lnTo>
                    <a:pt x="10533" y="16548"/>
                  </a:lnTo>
                  <a:lnTo>
                    <a:pt x="10221" y="16086"/>
                  </a:lnTo>
                  <a:lnTo>
                    <a:pt x="9909" y="15625"/>
                  </a:lnTo>
                  <a:lnTo>
                    <a:pt x="9622" y="15150"/>
                  </a:lnTo>
                  <a:lnTo>
                    <a:pt x="9348" y="14676"/>
                  </a:lnTo>
                  <a:lnTo>
                    <a:pt x="9073" y="14214"/>
                  </a:lnTo>
                  <a:lnTo>
                    <a:pt x="8811" y="13740"/>
                  </a:lnTo>
                  <a:lnTo>
                    <a:pt x="8562" y="13266"/>
                  </a:lnTo>
                  <a:lnTo>
                    <a:pt x="8324" y="12804"/>
                  </a:lnTo>
                  <a:lnTo>
                    <a:pt x="8100" y="12330"/>
                  </a:lnTo>
                  <a:lnTo>
                    <a:pt x="7875" y="11868"/>
                  </a:lnTo>
                  <a:lnTo>
                    <a:pt x="7663" y="11407"/>
                  </a:lnTo>
                  <a:lnTo>
                    <a:pt x="7463" y="10945"/>
                  </a:lnTo>
                  <a:lnTo>
                    <a:pt x="7276" y="10483"/>
                  </a:lnTo>
                  <a:lnTo>
                    <a:pt x="7101" y="10021"/>
                  </a:lnTo>
                  <a:lnTo>
                    <a:pt x="6927" y="9572"/>
                  </a:lnTo>
                  <a:lnTo>
                    <a:pt x="6615" y="8686"/>
                  </a:lnTo>
                  <a:lnTo>
                    <a:pt x="6328" y="7825"/>
                  </a:lnTo>
                  <a:lnTo>
                    <a:pt x="6091" y="6989"/>
                  </a:lnTo>
                  <a:lnTo>
                    <a:pt x="5878" y="6190"/>
                  </a:lnTo>
                  <a:lnTo>
                    <a:pt x="5691" y="5416"/>
                  </a:lnTo>
                  <a:lnTo>
                    <a:pt x="5616" y="5054"/>
                  </a:lnTo>
                  <a:lnTo>
                    <a:pt x="5541" y="4692"/>
                  </a:lnTo>
                  <a:lnTo>
                    <a:pt x="5467" y="4343"/>
                  </a:lnTo>
                  <a:lnTo>
                    <a:pt x="5404" y="3994"/>
                  </a:lnTo>
                  <a:lnTo>
                    <a:pt x="5304" y="3345"/>
                  </a:lnTo>
                  <a:lnTo>
                    <a:pt x="5205" y="2758"/>
                  </a:lnTo>
                  <a:lnTo>
                    <a:pt x="5130" y="2209"/>
                  </a:lnTo>
                  <a:lnTo>
                    <a:pt x="5030" y="1273"/>
                  </a:lnTo>
                  <a:lnTo>
                    <a:pt x="4967" y="587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02;p57">
            <a:extLst>
              <a:ext uri="{FF2B5EF4-FFF2-40B4-BE49-F238E27FC236}">
                <a16:creationId xmlns:a16="http://schemas.microsoft.com/office/drawing/2014/main" id="{2464AE10-A6E9-7EA2-4EFF-7EE2F3FB1044}"/>
              </a:ext>
            </a:extLst>
          </p:cNvPr>
          <p:cNvGrpSpPr/>
          <p:nvPr/>
        </p:nvGrpSpPr>
        <p:grpSpPr>
          <a:xfrm>
            <a:off x="1427131" y="1044492"/>
            <a:ext cx="1207599" cy="2454061"/>
            <a:chOff x="6270354" y="1656871"/>
            <a:chExt cx="1064714" cy="2163884"/>
          </a:xfrm>
        </p:grpSpPr>
        <p:sp>
          <p:nvSpPr>
            <p:cNvPr id="518" name="Google Shape;503;p57">
              <a:extLst>
                <a:ext uri="{FF2B5EF4-FFF2-40B4-BE49-F238E27FC236}">
                  <a16:creationId xmlns:a16="http://schemas.microsoft.com/office/drawing/2014/main" id="{F2D3F3DC-99A4-B0E1-DDF4-49E93CF69F1C}"/>
                </a:ext>
              </a:extLst>
            </p:cNvPr>
            <p:cNvSpPr/>
            <p:nvPr/>
          </p:nvSpPr>
          <p:spPr>
            <a:xfrm>
              <a:off x="6270354" y="1656871"/>
              <a:ext cx="1064714" cy="2163884"/>
            </a:xfrm>
            <a:custGeom>
              <a:avLst/>
              <a:gdLst/>
              <a:ahLst/>
              <a:cxnLst/>
              <a:rect l="l" t="t" r="r" b="b"/>
              <a:pathLst>
                <a:path w="23052" h="46850" extrusionOk="0">
                  <a:moveTo>
                    <a:pt x="11520" y="1"/>
                  </a:moveTo>
                  <a:lnTo>
                    <a:pt x="10933" y="13"/>
                  </a:lnTo>
                  <a:lnTo>
                    <a:pt x="10347" y="26"/>
                  </a:lnTo>
                  <a:lnTo>
                    <a:pt x="9760" y="63"/>
                  </a:lnTo>
                  <a:lnTo>
                    <a:pt x="9186" y="113"/>
                  </a:lnTo>
                  <a:lnTo>
                    <a:pt x="8637" y="176"/>
                  </a:lnTo>
                  <a:lnTo>
                    <a:pt x="8088" y="238"/>
                  </a:lnTo>
                  <a:lnTo>
                    <a:pt x="7551" y="325"/>
                  </a:lnTo>
                  <a:lnTo>
                    <a:pt x="7027" y="425"/>
                  </a:lnTo>
                  <a:lnTo>
                    <a:pt x="6515" y="525"/>
                  </a:lnTo>
                  <a:lnTo>
                    <a:pt x="6016" y="650"/>
                  </a:lnTo>
                  <a:lnTo>
                    <a:pt x="5529" y="775"/>
                  </a:lnTo>
                  <a:lnTo>
                    <a:pt x="5068" y="912"/>
                  </a:lnTo>
                  <a:lnTo>
                    <a:pt x="4618" y="1062"/>
                  </a:lnTo>
                  <a:lnTo>
                    <a:pt x="4182" y="1224"/>
                  </a:lnTo>
                  <a:lnTo>
                    <a:pt x="3757" y="1386"/>
                  </a:lnTo>
                  <a:lnTo>
                    <a:pt x="3358" y="1561"/>
                  </a:lnTo>
                  <a:lnTo>
                    <a:pt x="2984" y="1748"/>
                  </a:lnTo>
                  <a:lnTo>
                    <a:pt x="2622" y="1935"/>
                  </a:lnTo>
                  <a:lnTo>
                    <a:pt x="2285" y="2147"/>
                  </a:lnTo>
                  <a:lnTo>
                    <a:pt x="1960" y="2347"/>
                  </a:lnTo>
                  <a:lnTo>
                    <a:pt x="1661" y="2572"/>
                  </a:lnTo>
                  <a:lnTo>
                    <a:pt x="1386" y="2796"/>
                  </a:lnTo>
                  <a:lnTo>
                    <a:pt x="1136" y="3021"/>
                  </a:lnTo>
                  <a:lnTo>
                    <a:pt x="899" y="3258"/>
                  </a:lnTo>
                  <a:lnTo>
                    <a:pt x="700" y="3495"/>
                  </a:lnTo>
                  <a:lnTo>
                    <a:pt x="512" y="3745"/>
                  </a:lnTo>
                  <a:lnTo>
                    <a:pt x="363" y="3994"/>
                  </a:lnTo>
                  <a:lnTo>
                    <a:pt x="238" y="4256"/>
                  </a:lnTo>
                  <a:lnTo>
                    <a:pt x="138" y="4519"/>
                  </a:lnTo>
                  <a:lnTo>
                    <a:pt x="63" y="4781"/>
                  </a:lnTo>
                  <a:lnTo>
                    <a:pt x="13" y="5055"/>
                  </a:lnTo>
                  <a:lnTo>
                    <a:pt x="1" y="5330"/>
                  </a:lnTo>
                  <a:lnTo>
                    <a:pt x="1" y="41533"/>
                  </a:lnTo>
                  <a:lnTo>
                    <a:pt x="13" y="41808"/>
                  </a:lnTo>
                  <a:lnTo>
                    <a:pt x="63" y="42070"/>
                  </a:lnTo>
                  <a:lnTo>
                    <a:pt x="138" y="42345"/>
                  </a:lnTo>
                  <a:lnTo>
                    <a:pt x="238" y="42607"/>
                  </a:lnTo>
                  <a:lnTo>
                    <a:pt x="363" y="42856"/>
                  </a:lnTo>
                  <a:lnTo>
                    <a:pt x="512" y="43118"/>
                  </a:lnTo>
                  <a:lnTo>
                    <a:pt x="700" y="43355"/>
                  </a:lnTo>
                  <a:lnTo>
                    <a:pt x="899" y="43605"/>
                  </a:lnTo>
                  <a:lnTo>
                    <a:pt x="1136" y="43842"/>
                  </a:lnTo>
                  <a:lnTo>
                    <a:pt x="1386" y="44067"/>
                  </a:lnTo>
                  <a:lnTo>
                    <a:pt x="1661" y="44291"/>
                  </a:lnTo>
                  <a:lnTo>
                    <a:pt x="1960" y="44504"/>
                  </a:lnTo>
                  <a:lnTo>
                    <a:pt x="2285" y="44716"/>
                  </a:lnTo>
                  <a:lnTo>
                    <a:pt x="2622" y="44915"/>
                  </a:lnTo>
                  <a:lnTo>
                    <a:pt x="2984" y="45115"/>
                  </a:lnTo>
                  <a:lnTo>
                    <a:pt x="3358" y="45290"/>
                  </a:lnTo>
                  <a:lnTo>
                    <a:pt x="3757" y="45477"/>
                  </a:lnTo>
                  <a:lnTo>
                    <a:pt x="4182" y="45639"/>
                  </a:lnTo>
                  <a:lnTo>
                    <a:pt x="4618" y="45801"/>
                  </a:lnTo>
                  <a:lnTo>
                    <a:pt x="5068" y="45951"/>
                  </a:lnTo>
                  <a:lnTo>
                    <a:pt x="5529" y="46088"/>
                  </a:lnTo>
                  <a:lnTo>
                    <a:pt x="6016" y="46213"/>
                  </a:lnTo>
                  <a:lnTo>
                    <a:pt x="6515" y="46326"/>
                  </a:lnTo>
                  <a:lnTo>
                    <a:pt x="7027" y="46438"/>
                  </a:lnTo>
                  <a:lnTo>
                    <a:pt x="7551" y="46538"/>
                  </a:lnTo>
                  <a:lnTo>
                    <a:pt x="8088" y="46613"/>
                  </a:lnTo>
                  <a:lnTo>
                    <a:pt x="8637" y="46688"/>
                  </a:lnTo>
                  <a:lnTo>
                    <a:pt x="9186" y="46750"/>
                  </a:lnTo>
                  <a:lnTo>
                    <a:pt x="9760" y="46800"/>
                  </a:lnTo>
                  <a:lnTo>
                    <a:pt x="10347" y="46825"/>
                  </a:lnTo>
                  <a:lnTo>
                    <a:pt x="10933" y="46850"/>
                  </a:lnTo>
                  <a:lnTo>
                    <a:pt x="12119" y="46850"/>
                  </a:lnTo>
                  <a:lnTo>
                    <a:pt x="12705" y="46825"/>
                  </a:lnTo>
                  <a:lnTo>
                    <a:pt x="13292" y="46800"/>
                  </a:lnTo>
                  <a:lnTo>
                    <a:pt x="13853" y="46750"/>
                  </a:lnTo>
                  <a:lnTo>
                    <a:pt x="14415" y="46688"/>
                  </a:lnTo>
                  <a:lnTo>
                    <a:pt x="14964" y="46613"/>
                  </a:lnTo>
                  <a:lnTo>
                    <a:pt x="15501" y="46538"/>
                  </a:lnTo>
                  <a:lnTo>
                    <a:pt x="16025" y="46438"/>
                  </a:lnTo>
                  <a:lnTo>
                    <a:pt x="16537" y="46326"/>
                  </a:lnTo>
                  <a:lnTo>
                    <a:pt x="17036" y="46213"/>
                  </a:lnTo>
                  <a:lnTo>
                    <a:pt x="17522" y="46088"/>
                  </a:lnTo>
                  <a:lnTo>
                    <a:pt x="17984" y="45951"/>
                  </a:lnTo>
                  <a:lnTo>
                    <a:pt x="18433" y="45801"/>
                  </a:lnTo>
                  <a:lnTo>
                    <a:pt x="18870" y="45639"/>
                  </a:lnTo>
                  <a:lnTo>
                    <a:pt x="19282" y="45477"/>
                  </a:lnTo>
                  <a:lnTo>
                    <a:pt x="19681" y="45290"/>
                  </a:lnTo>
                  <a:lnTo>
                    <a:pt x="20068" y="45115"/>
                  </a:lnTo>
                  <a:lnTo>
                    <a:pt x="20430" y="44915"/>
                  </a:lnTo>
                  <a:lnTo>
                    <a:pt x="20767" y="44716"/>
                  </a:lnTo>
                  <a:lnTo>
                    <a:pt x="21092" y="44504"/>
                  </a:lnTo>
                  <a:lnTo>
                    <a:pt x="21391" y="44291"/>
                  </a:lnTo>
                  <a:lnTo>
                    <a:pt x="21666" y="44067"/>
                  </a:lnTo>
                  <a:lnTo>
                    <a:pt x="21915" y="43842"/>
                  </a:lnTo>
                  <a:lnTo>
                    <a:pt x="22152" y="43605"/>
                  </a:lnTo>
                  <a:lnTo>
                    <a:pt x="22352" y="43355"/>
                  </a:lnTo>
                  <a:lnTo>
                    <a:pt x="22539" y="43118"/>
                  </a:lnTo>
                  <a:lnTo>
                    <a:pt x="22689" y="42856"/>
                  </a:lnTo>
                  <a:lnTo>
                    <a:pt x="22814" y="42607"/>
                  </a:lnTo>
                  <a:lnTo>
                    <a:pt x="22914" y="42345"/>
                  </a:lnTo>
                  <a:lnTo>
                    <a:pt x="22989" y="42070"/>
                  </a:lnTo>
                  <a:lnTo>
                    <a:pt x="23039" y="41808"/>
                  </a:lnTo>
                  <a:lnTo>
                    <a:pt x="23051" y="41533"/>
                  </a:lnTo>
                  <a:lnTo>
                    <a:pt x="23051" y="5330"/>
                  </a:lnTo>
                  <a:lnTo>
                    <a:pt x="23039" y="5055"/>
                  </a:lnTo>
                  <a:lnTo>
                    <a:pt x="22989" y="4781"/>
                  </a:lnTo>
                  <a:lnTo>
                    <a:pt x="22914" y="4519"/>
                  </a:lnTo>
                  <a:lnTo>
                    <a:pt x="22814" y="4256"/>
                  </a:lnTo>
                  <a:lnTo>
                    <a:pt x="22689" y="3994"/>
                  </a:lnTo>
                  <a:lnTo>
                    <a:pt x="22539" y="3745"/>
                  </a:lnTo>
                  <a:lnTo>
                    <a:pt x="22352" y="3495"/>
                  </a:lnTo>
                  <a:lnTo>
                    <a:pt x="22152" y="3258"/>
                  </a:lnTo>
                  <a:lnTo>
                    <a:pt x="21915" y="3021"/>
                  </a:lnTo>
                  <a:lnTo>
                    <a:pt x="21666" y="2796"/>
                  </a:lnTo>
                  <a:lnTo>
                    <a:pt x="21391" y="2572"/>
                  </a:lnTo>
                  <a:lnTo>
                    <a:pt x="21092" y="2347"/>
                  </a:lnTo>
                  <a:lnTo>
                    <a:pt x="20767" y="2147"/>
                  </a:lnTo>
                  <a:lnTo>
                    <a:pt x="20430" y="1935"/>
                  </a:lnTo>
                  <a:lnTo>
                    <a:pt x="20068" y="1748"/>
                  </a:lnTo>
                  <a:lnTo>
                    <a:pt x="19681" y="1561"/>
                  </a:lnTo>
                  <a:lnTo>
                    <a:pt x="19282" y="1386"/>
                  </a:lnTo>
                  <a:lnTo>
                    <a:pt x="18870" y="1224"/>
                  </a:lnTo>
                  <a:lnTo>
                    <a:pt x="18433" y="1062"/>
                  </a:lnTo>
                  <a:lnTo>
                    <a:pt x="17984" y="912"/>
                  </a:lnTo>
                  <a:lnTo>
                    <a:pt x="17522" y="775"/>
                  </a:lnTo>
                  <a:lnTo>
                    <a:pt x="17036" y="650"/>
                  </a:lnTo>
                  <a:lnTo>
                    <a:pt x="16537" y="525"/>
                  </a:lnTo>
                  <a:lnTo>
                    <a:pt x="16025" y="425"/>
                  </a:lnTo>
                  <a:lnTo>
                    <a:pt x="15501" y="325"/>
                  </a:lnTo>
                  <a:lnTo>
                    <a:pt x="14964" y="238"/>
                  </a:lnTo>
                  <a:lnTo>
                    <a:pt x="14415" y="176"/>
                  </a:lnTo>
                  <a:lnTo>
                    <a:pt x="13853" y="113"/>
                  </a:lnTo>
                  <a:lnTo>
                    <a:pt x="13292" y="63"/>
                  </a:lnTo>
                  <a:lnTo>
                    <a:pt x="12705" y="26"/>
                  </a:lnTo>
                  <a:lnTo>
                    <a:pt x="12119" y="13"/>
                  </a:lnTo>
                  <a:lnTo>
                    <a:pt x="11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04;p57">
              <a:extLst>
                <a:ext uri="{FF2B5EF4-FFF2-40B4-BE49-F238E27FC236}">
                  <a16:creationId xmlns:a16="http://schemas.microsoft.com/office/drawing/2014/main" id="{13DCDD52-3959-2BD7-D825-0025E29909CA}"/>
                </a:ext>
              </a:extLst>
            </p:cNvPr>
            <p:cNvSpPr/>
            <p:nvPr/>
          </p:nvSpPr>
          <p:spPr>
            <a:xfrm>
              <a:off x="6276127" y="1656871"/>
              <a:ext cx="1047394" cy="492313"/>
            </a:xfrm>
            <a:custGeom>
              <a:avLst/>
              <a:gdLst/>
              <a:ahLst/>
              <a:cxnLst/>
              <a:rect l="l" t="t" r="r" b="b"/>
              <a:pathLst>
                <a:path w="22677" h="10659" extrusionOk="0">
                  <a:moveTo>
                    <a:pt x="11332" y="1"/>
                  </a:moveTo>
                  <a:lnTo>
                    <a:pt x="10746" y="13"/>
                  </a:lnTo>
                  <a:lnTo>
                    <a:pt x="10172" y="26"/>
                  </a:lnTo>
                  <a:lnTo>
                    <a:pt x="9610" y="63"/>
                  </a:lnTo>
                  <a:lnTo>
                    <a:pt x="9048" y="113"/>
                  </a:lnTo>
                  <a:lnTo>
                    <a:pt x="8499" y="176"/>
                  </a:lnTo>
                  <a:lnTo>
                    <a:pt x="7963" y="238"/>
                  </a:lnTo>
                  <a:lnTo>
                    <a:pt x="7439" y="325"/>
                  </a:lnTo>
                  <a:lnTo>
                    <a:pt x="6927" y="425"/>
                  </a:lnTo>
                  <a:lnTo>
                    <a:pt x="6415" y="525"/>
                  </a:lnTo>
                  <a:lnTo>
                    <a:pt x="5929" y="650"/>
                  </a:lnTo>
                  <a:lnTo>
                    <a:pt x="5454" y="775"/>
                  </a:lnTo>
                  <a:lnTo>
                    <a:pt x="4993" y="912"/>
                  </a:lnTo>
                  <a:lnTo>
                    <a:pt x="4556" y="1062"/>
                  </a:lnTo>
                  <a:lnTo>
                    <a:pt x="4119" y="1224"/>
                  </a:lnTo>
                  <a:lnTo>
                    <a:pt x="3707" y="1386"/>
                  </a:lnTo>
                  <a:lnTo>
                    <a:pt x="3320" y="1561"/>
                  </a:lnTo>
                  <a:lnTo>
                    <a:pt x="2946" y="1748"/>
                  </a:lnTo>
                  <a:lnTo>
                    <a:pt x="2584" y="1935"/>
                  </a:lnTo>
                  <a:lnTo>
                    <a:pt x="2247" y="2147"/>
                  </a:lnTo>
                  <a:lnTo>
                    <a:pt x="1935" y="2347"/>
                  </a:lnTo>
                  <a:lnTo>
                    <a:pt x="1635" y="2572"/>
                  </a:lnTo>
                  <a:lnTo>
                    <a:pt x="1361" y="2796"/>
                  </a:lnTo>
                  <a:lnTo>
                    <a:pt x="1111" y="3021"/>
                  </a:lnTo>
                  <a:lnTo>
                    <a:pt x="887" y="3258"/>
                  </a:lnTo>
                  <a:lnTo>
                    <a:pt x="687" y="3495"/>
                  </a:lnTo>
                  <a:lnTo>
                    <a:pt x="500" y="3745"/>
                  </a:lnTo>
                  <a:lnTo>
                    <a:pt x="350" y="3994"/>
                  </a:lnTo>
                  <a:lnTo>
                    <a:pt x="225" y="4256"/>
                  </a:lnTo>
                  <a:lnTo>
                    <a:pt x="125" y="4519"/>
                  </a:lnTo>
                  <a:lnTo>
                    <a:pt x="51" y="4781"/>
                  </a:lnTo>
                  <a:lnTo>
                    <a:pt x="13" y="5055"/>
                  </a:lnTo>
                  <a:lnTo>
                    <a:pt x="1" y="5330"/>
                  </a:lnTo>
                  <a:lnTo>
                    <a:pt x="13" y="5604"/>
                  </a:lnTo>
                  <a:lnTo>
                    <a:pt x="51" y="5879"/>
                  </a:lnTo>
                  <a:lnTo>
                    <a:pt x="125" y="6141"/>
                  </a:lnTo>
                  <a:lnTo>
                    <a:pt x="225" y="6403"/>
                  </a:lnTo>
                  <a:lnTo>
                    <a:pt x="350" y="6665"/>
                  </a:lnTo>
                  <a:lnTo>
                    <a:pt x="500" y="6915"/>
                  </a:lnTo>
                  <a:lnTo>
                    <a:pt x="687" y="7164"/>
                  </a:lnTo>
                  <a:lnTo>
                    <a:pt x="887" y="7401"/>
                  </a:lnTo>
                  <a:lnTo>
                    <a:pt x="1111" y="7638"/>
                  </a:lnTo>
                  <a:lnTo>
                    <a:pt x="1361" y="7863"/>
                  </a:lnTo>
                  <a:lnTo>
                    <a:pt x="1635" y="8088"/>
                  </a:lnTo>
                  <a:lnTo>
                    <a:pt x="1935" y="8312"/>
                  </a:lnTo>
                  <a:lnTo>
                    <a:pt x="2247" y="8512"/>
                  </a:lnTo>
                  <a:lnTo>
                    <a:pt x="2584" y="8712"/>
                  </a:lnTo>
                  <a:lnTo>
                    <a:pt x="2946" y="8911"/>
                  </a:lnTo>
                  <a:lnTo>
                    <a:pt x="3320" y="9099"/>
                  </a:lnTo>
                  <a:lnTo>
                    <a:pt x="3707" y="9273"/>
                  </a:lnTo>
                  <a:lnTo>
                    <a:pt x="4119" y="9436"/>
                  </a:lnTo>
                  <a:lnTo>
                    <a:pt x="4556" y="9598"/>
                  </a:lnTo>
                  <a:lnTo>
                    <a:pt x="4993" y="9748"/>
                  </a:lnTo>
                  <a:lnTo>
                    <a:pt x="5454" y="9885"/>
                  </a:lnTo>
                  <a:lnTo>
                    <a:pt x="5929" y="10010"/>
                  </a:lnTo>
                  <a:lnTo>
                    <a:pt x="6415" y="10134"/>
                  </a:lnTo>
                  <a:lnTo>
                    <a:pt x="6927" y="10234"/>
                  </a:lnTo>
                  <a:lnTo>
                    <a:pt x="7439" y="10334"/>
                  </a:lnTo>
                  <a:lnTo>
                    <a:pt x="7963" y="10421"/>
                  </a:lnTo>
                  <a:lnTo>
                    <a:pt x="8499" y="10484"/>
                  </a:lnTo>
                  <a:lnTo>
                    <a:pt x="9048" y="10546"/>
                  </a:lnTo>
                  <a:lnTo>
                    <a:pt x="9610" y="10596"/>
                  </a:lnTo>
                  <a:lnTo>
                    <a:pt x="10172" y="10634"/>
                  </a:lnTo>
                  <a:lnTo>
                    <a:pt x="10746" y="10646"/>
                  </a:lnTo>
                  <a:lnTo>
                    <a:pt x="11332" y="10659"/>
                  </a:lnTo>
                  <a:lnTo>
                    <a:pt x="11919" y="10646"/>
                  </a:lnTo>
                  <a:lnTo>
                    <a:pt x="12493" y="10634"/>
                  </a:lnTo>
                  <a:lnTo>
                    <a:pt x="13067" y="10596"/>
                  </a:lnTo>
                  <a:lnTo>
                    <a:pt x="13616" y="10546"/>
                  </a:lnTo>
                  <a:lnTo>
                    <a:pt x="14165" y="10484"/>
                  </a:lnTo>
                  <a:lnTo>
                    <a:pt x="14702" y="10421"/>
                  </a:lnTo>
                  <a:lnTo>
                    <a:pt x="15238" y="10334"/>
                  </a:lnTo>
                  <a:lnTo>
                    <a:pt x="15750" y="10234"/>
                  </a:lnTo>
                  <a:lnTo>
                    <a:pt x="16249" y="10134"/>
                  </a:lnTo>
                  <a:lnTo>
                    <a:pt x="16736" y="10010"/>
                  </a:lnTo>
                  <a:lnTo>
                    <a:pt x="17210" y="9885"/>
                  </a:lnTo>
                  <a:lnTo>
                    <a:pt x="17672" y="9748"/>
                  </a:lnTo>
                  <a:lnTo>
                    <a:pt x="18121" y="9598"/>
                  </a:lnTo>
                  <a:lnTo>
                    <a:pt x="18546" y="9436"/>
                  </a:lnTo>
                  <a:lnTo>
                    <a:pt x="18957" y="9273"/>
                  </a:lnTo>
                  <a:lnTo>
                    <a:pt x="19357" y="9099"/>
                  </a:lnTo>
                  <a:lnTo>
                    <a:pt x="19731" y="8911"/>
                  </a:lnTo>
                  <a:lnTo>
                    <a:pt x="20081" y="8712"/>
                  </a:lnTo>
                  <a:lnTo>
                    <a:pt x="20418" y="8512"/>
                  </a:lnTo>
                  <a:lnTo>
                    <a:pt x="20742" y="8312"/>
                  </a:lnTo>
                  <a:lnTo>
                    <a:pt x="21029" y="8088"/>
                  </a:lnTo>
                  <a:lnTo>
                    <a:pt x="21304" y="7863"/>
                  </a:lnTo>
                  <a:lnTo>
                    <a:pt x="21553" y="7638"/>
                  </a:lnTo>
                  <a:lnTo>
                    <a:pt x="21778" y="7401"/>
                  </a:lnTo>
                  <a:lnTo>
                    <a:pt x="21990" y="7164"/>
                  </a:lnTo>
                  <a:lnTo>
                    <a:pt x="22165" y="6915"/>
                  </a:lnTo>
                  <a:lnTo>
                    <a:pt x="22315" y="6665"/>
                  </a:lnTo>
                  <a:lnTo>
                    <a:pt x="22439" y="6403"/>
                  </a:lnTo>
                  <a:lnTo>
                    <a:pt x="22539" y="6141"/>
                  </a:lnTo>
                  <a:lnTo>
                    <a:pt x="22614" y="5879"/>
                  </a:lnTo>
                  <a:lnTo>
                    <a:pt x="22664" y="5604"/>
                  </a:lnTo>
                  <a:lnTo>
                    <a:pt x="22676" y="5330"/>
                  </a:lnTo>
                  <a:lnTo>
                    <a:pt x="22664" y="5055"/>
                  </a:lnTo>
                  <a:lnTo>
                    <a:pt x="22614" y="4781"/>
                  </a:lnTo>
                  <a:lnTo>
                    <a:pt x="22539" y="4519"/>
                  </a:lnTo>
                  <a:lnTo>
                    <a:pt x="22439" y="4256"/>
                  </a:lnTo>
                  <a:lnTo>
                    <a:pt x="22315" y="3994"/>
                  </a:lnTo>
                  <a:lnTo>
                    <a:pt x="22165" y="3745"/>
                  </a:lnTo>
                  <a:lnTo>
                    <a:pt x="21990" y="3495"/>
                  </a:lnTo>
                  <a:lnTo>
                    <a:pt x="21778" y="3258"/>
                  </a:lnTo>
                  <a:lnTo>
                    <a:pt x="21553" y="3021"/>
                  </a:lnTo>
                  <a:lnTo>
                    <a:pt x="21304" y="2796"/>
                  </a:lnTo>
                  <a:lnTo>
                    <a:pt x="21029" y="2572"/>
                  </a:lnTo>
                  <a:lnTo>
                    <a:pt x="20742" y="2347"/>
                  </a:lnTo>
                  <a:lnTo>
                    <a:pt x="20418" y="2147"/>
                  </a:lnTo>
                  <a:lnTo>
                    <a:pt x="20081" y="1935"/>
                  </a:lnTo>
                  <a:lnTo>
                    <a:pt x="19731" y="1748"/>
                  </a:lnTo>
                  <a:lnTo>
                    <a:pt x="19357" y="1561"/>
                  </a:lnTo>
                  <a:lnTo>
                    <a:pt x="18957" y="1386"/>
                  </a:lnTo>
                  <a:lnTo>
                    <a:pt x="18546" y="1224"/>
                  </a:lnTo>
                  <a:lnTo>
                    <a:pt x="18121" y="1062"/>
                  </a:lnTo>
                  <a:lnTo>
                    <a:pt x="17672" y="912"/>
                  </a:lnTo>
                  <a:lnTo>
                    <a:pt x="17210" y="775"/>
                  </a:lnTo>
                  <a:lnTo>
                    <a:pt x="16736" y="650"/>
                  </a:lnTo>
                  <a:lnTo>
                    <a:pt x="16249" y="525"/>
                  </a:lnTo>
                  <a:lnTo>
                    <a:pt x="15750" y="425"/>
                  </a:lnTo>
                  <a:lnTo>
                    <a:pt x="15238" y="325"/>
                  </a:lnTo>
                  <a:lnTo>
                    <a:pt x="14702" y="238"/>
                  </a:lnTo>
                  <a:lnTo>
                    <a:pt x="14165" y="176"/>
                  </a:lnTo>
                  <a:lnTo>
                    <a:pt x="13616" y="113"/>
                  </a:lnTo>
                  <a:lnTo>
                    <a:pt x="13067" y="63"/>
                  </a:lnTo>
                  <a:lnTo>
                    <a:pt x="12493" y="26"/>
                  </a:lnTo>
                  <a:lnTo>
                    <a:pt x="11919" y="13"/>
                  </a:lnTo>
                  <a:lnTo>
                    <a:pt x="113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05;p57">
              <a:extLst>
                <a:ext uri="{FF2B5EF4-FFF2-40B4-BE49-F238E27FC236}">
                  <a16:creationId xmlns:a16="http://schemas.microsoft.com/office/drawing/2014/main" id="{89913645-7624-1E60-BA81-76218C29C7F3}"/>
                </a:ext>
              </a:extLst>
            </p:cNvPr>
            <p:cNvSpPr/>
            <p:nvPr/>
          </p:nvSpPr>
          <p:spPr>
            <a:xfrm>
              <a:off x="6348776" y="1711046"/>
              <a:ext cx="882505" cy="354535"/>
            </a:xfrm>
            <a:custGeom>
              <a:avLst/>
              <a:gdLst/>
              <a:ahLst/>
              <a:cxnLst/>
              <a:rect l="l" t="t" r="r" b="b"/>
              <a:pathLst>
                <a:path w="19107" h="7676" extrusionOk="0">
                  <a:moveTo>
                    <a:pt x="9060" y="1"/>
                  </a:moveTo>
                  <a:lnTo>
                    <a:pt x="8574" y="13"/>
                  </a:lnTo>
                  <a:lnTo>
                    <a:pt x="8099" y="38"/>
                  </a:lnTo>
                  <a:lnTo>
                    <a:pt x="7625" y="76"/>
                  </a:lnTo>
                  <a:lnTo>
                    <a:pt x="7163" y="126"/>
                  </a:lnTo>
                  <a:lnTo>
                    <a:pt x="6714" y="176"/>
                  </a:lnTo>
                  <a:lnTo>
                    <a:pt x="6265" y="238"/>
                  </a:lnTo>
                  <a:lnTo>
                    <a:pt x="5841" y="300"/>
                  </a:lnTo>
                  <a:lnTo>
                    <a:pt x="5416" y="375"/>
                  </a:lnTo>
                  <a:lnTo>
                    <a:pt x="5004" y="463"/>
                  </a:lnTo>
                  <a:lnTo>
                    <a:pt x="4605" y="550"/>
                  </a:lnTo>
                  <a:lnTo>
                    <a:pt x="4218" y="650"/>
                  </a:lnTo>
                  <a:lnTo>
                    <a:pt x="3844" y="762"/>
                  </a:lnTo>
                  <a:lnTo>
                    <a:pt x="3482" y="875"/>
                  </a:lnTo>
                  <a:lnTo>
                    <a:pt x="3133" y="999"/>
                  </a:lnTo>
                  <a:lnTo>
                    <a:pt x="2796" y="1124"/>
                  </a:lnTo>
                  <a:lnTo>
                    <a:pt x="2484" y="1261"/>
                  </a:lnTo>
                  <a:lnTo>
                    <a:pt x="2184" y="1399"/>
                  </a:lnTo>
                  <a:lnTo>
                    <a:pt x="1897" y="1536"/>
                  </a:lnTo>
                  <a:lnTo>
                    <a:pt x="1635" y="1686"/>
                  </a:lnTo>
                  <a:lnTo>
                    <a:pt x="1385" y="1848"/>
                  </a:lnTo>
                  <a:lnTo>
                    <a:pt x="1148" y="2010"/>
                  </a:lnTo>
                  <a:lnTo>
                    <a:pt x="936" y="2172"/>
                  </a:lnTo>
                  <a:lnTo>
                    <a:pt x="749" y="2347"/>
                  </a:lnTo>
                  <a:lnTo>
                    <a:pt x="574" y="2522"/>
                  </a:lnTo>
                  <a:lnTo>
                    <a:pt x="424" y="2697"/>
                  </a:lnTo>
                  <a:lnTo>
                    <a:pt x="300" y="2884"/>
                  </a:lnTo>
                  <a:lnTo>
                    <a:pt x="187" y="3058"/>
                  </a:lnTo>
                  <a:lnTo>
                    <a:pt x="112" y="3258"/>
                  </a:lnTo>
                  <a:lnTo>
                    <a:pt x="50" y="3445"/>
                  </a:lnTo>
                  <a:lnTo>
                    <a:pt x="13" y="3645"/>
                  </a:lnTo>
                  <a:lnTo>
                    <a:pt x="0" y="3832"/>
                  </a:lnTo>
                  <a:lnTo>
                    <a:pt x="13" y="4032"/>
                  </a:lnTo>
                  <a:lnTo>
                    <a:pt x="50" y="4232"/>
                  </a:lnTo>
                  <a:lnTo>
                    <a:pt x="112" y="4419"/>
                  </a:lnTo>
                  <a:lnTo>
                    <a:pt x="187" y="4606"/>
                  </a:lnTo>
                  <a:lnTo>
                    <a:pt x="300" y="4793"/>
                  </a:lnTo>
                  <a:lnTo>
                    <a:pt x="424" y="4980"/>
                  </a:lnTo>
                  <a:lnTo>
                    <a:pt x="574" y="5155"/>
                  </a:lnTo>
                  <a:lnTo>
                    <a:pt x="749" y="5330"/>
                  </a:lnTo>
                  <a:lnTo>
                    <a:pt x="936" y="5505"/>
                  </a:lnTo>
                  <a:lnTo>
                    <a:pt x="1148" y="5667"/>
                  </a:lnTo>
                  <a:lnTo>
                    <a:pt x="1385" y="5829"/>
                  </a:lnTo>
                  <a:lnTo>
                    <a:pt x="1635" y="5979"/>
                  </a:lnTo>
                  <a:lnTo>
                    <a:pt x="1897" y="6128"/>
                  </a:lnTo>
                  <a:lnTo>
                    <a:pt x="2184" y="6278"/>
                  </a:lnTo>
                  <a:lnTo>
                    <a:pt x="2484" y="6416"/>
                  </a:lnTo>
                  <a:lnTo>
                    <a:pt x="2796" y="6553"/>
                  </a:lnTo>
                  <a:lnTo>
                    <a:pt x="3133" y="6678"/>
                  </a:lnTo>
                  <a:lnTo>
                    <a:pt x="3482" y="6802"/>
                  </a:lnTo>
                  <a:lnTo>
                    <a:pt x="3844" y="6915"/>
                  </a:lnTo>
                  <a:lnTo>
                    <a:pt x="4218" y="7015"/>
                  </a:lnTo>
                  <a:lnTo>
                    <a:pt x="4605" y="7114"/>
                  </a:lnTo>
                  <a:lnTo>
                    <a:pt x="5004" y="7214"/>
                  </a:lnTo>
                  <a:lnTo>
                    <a:pt x="5416" y="7302"/>
                  </a:lnTo>
                  <a:lnTo>
                    <a:pt x="5841" y="7376"/>
                  </a:lnTo>
                  <a:lnTo>
                    <a:pt x="6265" y="7439"/>
                  </a:lnTo>
                  <a:lnTo>
                    <a:pt x="6714" y="7501"/>
                  </a:lnTo>
                  <a:lnTo>
                    <a:pt x="7163" y="7551"/>
                  </a:lnTo>
                  <a:lnTo>
                    <a:pt x="7625" y="7601"/>
                  </a:lnTo>
                  <a:lnTo>
                    <a:pt x="8099" y="7626"/>
                  </a:lnTo>
                  <a:lnTo>
                    <a:pt x="8574" y="7651"/>
                  </a:lnTo>
                  <a:lnTo>
                    <a:pt x="9060" y="7676"/>
                  </a:lnTo>
                  <a:lnTo>
                    <a:pt x="10046" y="7676"/>
                  </a:lnTo>
                  <a:lnTo>
                    <a:pt x="10533" y="7651"/>
                  </a:lnTo>
                  <a:lnTo>
                    <a:pt x="11007" y="7626"/>
                  </a:lnTo>
                  <a:lnTo>
                    <a:pt x="11481" y="7601"/>
                  </a:lnTo>
                  <a:lnTo>
                    <a:pt x="11943" y="7551"/>
                  </a:lnTo>
                  <a:lnTo>
                    <a:pt x="12393" y="7501"/>
                  </a:lnTo>
                  <a:lnTo>
                    <a:pt x="12842" y="7439"/>
                  </a:lnTo>
                  <a:lnTo>
                    <a:pt x="13279" y="7376"/>
                  </a:lnTo>
                  <a:lnTo>
                    <a:pt x="13703" y="7302"/>
                  </a:lnTo>
                  <a:lnTo>
                    <a:pt x="14115" y="7214"/>
                  </a:lnTo>
                  <a:lnTo>
                    <a:pt x="14514" y="7114"/>
                  </a:lnTo>
                  <a:lnTo>
                    <a:pt x="14901" y="7015"/>
                  </a:lnTo>
                  <a:lnTo>
                    <a:pt x="15275" y="6915"/>
                  </a:lnTo>
                  <a:lnTo>
                    <a:pt x="15637" y="6802"/>
                  </a:lnTo>
                  <a:lnTo>
                    <a:pt x="15987" y="6678"/>
                  </a:lnTo>
                  <a:lnTo>
                    <a:pt x="16311" y="6553"/>
                  </a:lnTo>
                  <a:lnTo>
                    <a:pt x="16636" y="6416"/>
                  </a:lnTo>
                  <a:lnTo>
                    <a:pt x="16935" y="6278"/>
                  </a:lnTo>
                  <a:lnTo>
                    <a:pt x="17210" y="6128"/>
                  </a:lnTo>
                  <a:lnTo>
                    <a:pt x="17484" y="5979"/>
                  </a:lnTo>
                  <a:lnTo>
                    <a:pt x="17734" y="5829"/>
                  </a:lnTo>
                  <a:lnTo>
                    <a:pt x="17959" y="5667"/>
                  </a:lnTo>
                  <a:lnTo>
                    <a:pt x="18171" y="5505"/>
                  </a:lnTo>
                  <a:lnTo>
                    <a:pt x="18358" y="5330"/>
                  </a:lnTo>
                  <a:lnTo>
                    <a:pt x="18533" y="5155"/>
                  </a:lnTo>
                  <a:lnTo>
                    <a:pt x="18682" y="4980"/>
                  </a:lnTo>
                  <a:lnTo>
                    <a:pt x="18807" y="4793"/>
                  </a:lnTo>
                  <a:lnTo>
                    <a:pt x="18919" y="4606"/>
                  </a:lnTo>
                  <a:lnTo>
                    <a:pt x="19007" y="4419"/>
                  </a:lnTo>
                  <a:lnTo>
                    <a:pt x="19069" y="4232"/>
                  </a:lnTo>
                  <a:lnTo>
                    <a:pt x="19094" y="4032"/>
                  </a:lnTo>
                  <a:lnTo>
                    <a:pt x="19107" y="3832"/>
                  </a:lnTo>
                  <a:lnTo>
                    <a:pt x="19094" y="3645"/>
                  </a:lnTo>
                  <a:lnTo>
                    <a:pt x="19069" y="3445"/>
                  </a:lnTo>
                  <a:lnTo>
                    <a:pt x="19007" y="3258"/>
                  </a:lnTo>
                  <a:lnTo>
                    <a:pt x="18919" y="3058"/>
                  </a:lnTo>
                  <a:lnTo>
                    <a:pt x="18807" y="2884"/>
                  </a:lnTo>
                  <a:lnTo>
                    <a:pt x="18682" y="2697"/>
                  </a:lnTo>
                  <a:lnTo>
                    <a:pt x="18533" y="2522"/>
                  </a:lnTo>
                  <a:lnTo>
                    <a:pt x="18358" y="2347"/>
                  </a:lnTo>
                  <a:lnTo>
                    <a:pt x="18171" y="2172"/>
                  </a:lnTo>
                  <a:lnTo>
                    <a:pt x="17959" y="2010"/>
                  </a:lnTo>
                  <a:lnTo>
                    <a:pt x="17734" y="1848"/>
                  </a:lnTo>
                  <a:lnTo>
                    <a:pt x="17484" y="1686"/>
                  </a:lnTo>
                  <a:lnTo>
                    <a:pt x="17210" y="1536"/>
                  </a:lnTo>
                  <a:lnTo>
                    <a:pt x="16935" y="1399"/>
                  </a:lnTo>
                  <a:lnTo>
                    <a:pt x="16636" y="1261"/>
                  </a:lnTo>
                  <a:lnTo>
                    <a:pt x="16311" y="1124"/>
                  </a:lnTo>
                  <a:lnTo>
                    <a:pt x="15987" y="999"/>
                  </a:lnTo>
                  <a:lnTo>
                    <a:pt x="15637" y="875"/>
                  </a:lnTo>
                  <a:lnTo>
                    <a:pt x="15275" y="762"/>
                  </a:lnTo>
                  <a:lnTo>
                    <a:pt x="14901" y="650"/>
                  </a:lnTo>
                  <a:lnTo>
                    <a:pt x="14514" y="550"/>
                  </a:lnTo>
                  <a:lnTo>
                    <a:pt x="14115" y="463"/>
                  </a:lnTo>
                  <a:lnTo>
                    <a:pt x="13703" y="375"/>
                  </a:lnTo>
                  <a:lnTo>
                    <a:pt x="13279" y="300"/>
                  </a:lnTo>
                  <a:lnTo>
                    <a:pt x="12842" y="238"/>
                  </a:lnTo>
                  <a:lnTo>
                    <a:pt x="12393" y="176"/>
                  </a:lnTo>
                  <a:lnTo>
                    <a:pt x="11943" y="126"/>
                  </a:lnTo>
                  <a:lnTo>
                    <a:pt x="11481" y="76"/>
                  </a:lnTo>
                  <a:lnTo>
                    <a:pt x="11007" y="38"/>
                  </a:lnTo>
                  <a:lnTo>
                    <a:pt x="10533" y="13"/>
                  </a:lnTo>
                  <a:lnTo>
                    <a:pt x="100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06;p57">
              <a:extLst>
                <a:ext uri="{FF2B5EF4-FFF2-40B4-BE49-F238E27FC236}">
                  <a16:creationId xmlns:a16="http://schemas.microsoft.com/office/drawing/2014/main" id="{3340686D-B5DA-7940-6B0A-5A3A63E65FA4}"/>
                </a:ext>
              </a:extLst>
            </p:cNvPr>
            <p:cNvSpPr/>
            <p:nvPr/>
          </p:nvSpPr>
          <p:spPr>
            <a:xfrm>
              <a:off x="6270354" y="2904740"/>
              <a:ext cx="1064714" cy="915944"/>
            </a:xfrm>
            <a:custGeom>
              <a:avLst/>
              <a:gdLst/>
              <a:ahLst/>
              <a:cxnLst/>
              <a:rect l="l" t="t" r="r" b="b"/>
              <a:pathLst>
                <a:path w="23052" h="19831" extrusionOk="0">
                  <a:moveTo>
                    <a:pt x="1" y="0"/>
                  </a:moveTo>
                  <a:lnTo>
                    <a:pt x="1" y="14514"/>
                  </a:lnTo>
                  <a:lnTo>
                    <a:pt x="13" y="14789"/>
                  </a:lnTo>
                  <a:lnTo>
                    <a:pt x="63" y="15051"/>
                  </a:lnTo>
                  <a:lnTo>
                    <a:pt x="138" y="15326"/>
                  </a:lnTo>
                  <a:lnTo>
                    <a:pt x="238" y="15588"/>
                  </a:lnTo>
                  <a:lnTo>
                    <a:pt x="363" y="15837"/>
                  </a:lnTo>
                  <a:lnTo>
                    <a:pt x="512" y="16099"/>
                  </a:lnTo>
                  <a:lnTo>
                    <a:pt x="700" y="16336"/>
                  </a:lnTo>
                  <a:lnTo>
                    <a:pt x="899" y="16586"/>
                  </a:lnTo>
                  <a:lnTo>
                    <a:pt x="1136" y="16823"/>
                  </a:lnTo>
                  <a:lnTo>
                    <a:pt x="1386" y="17048"/>
                  </a:lnTo>
                  <a:lnTo>
                    <a:pt x="1661" y="17272"/>
                  </a:lnTo>
                  <a:lnTo>
                    <a:pt x="1960" y="17485"/>
                  </a:lnTo>
                  <a:lnTo>
                    <a:pt x="2285" y="17697"/>
                  </a:lnTo>
                  <a:lnTo>
                    <a:pt x="2622" y="17896"/>
                  </a:lnTo>
                  <a:lnTo>
                    <a:pt x="2984" y="18096"/>
                  </a:lnTo>
                  <a:lnTo>
                    <a:pt x="3358" y="18271"/>
                  </a:lnTo>
                  <a:lnTo>
                    <a:pt x="3757" y="18458"/>
                  </a:lnTo>
                  <a:lnTo>
                    <a:pt x="4182" y="18620"/>
                  </a:lnTo>
                  <a:lnTo>
                    <a:pt x="4618" y="18782"/>
                  </a:lnTo>
                  <a:lnTo>
                    <a:pt x="5068" y="18932"/>
                  </a:lnTo>
                  <a:lnTo>
                    <a:pt x="5529" y="19069"/>
                  </a:lnTo>
                  <a:lnTo>
                    <a:pt x="6016" y="19194"/>
                  </a:lnTo>
                  <a:lnTo>
                    <a:pt x="6515" y="19307"/>
                  </a:lnTo>
                  <a:lnTo>
                    <a:pt x="7027" y="19419"/>
                  </a:lnTo>
                  <a:lnTo>
                    <a:pt x="7551" y="19519"/>
                  </a:lnTo>
                  <a:lnTo>
                    <a:pt x="8088" y="19594"/>
                  </a:lnTo>
                  <a:lnTo>
                    <a:pt x="8637" y="19669"/>
                  </a:lnTo>
                  <a:lnTo>
                    <a:pt x="9186" y="19731"/>
                  </a:lnTo>
                  <a:lnTo>
                    <a:pt x="9760" y="19781"/>
                  </a:lnTo>
                  <a:lnTo>
                    <a:pt x="10347" y="19806"/>
                  </a:lnTo>
                  <a:lnTo>
                    <a:pt x="10933" y="19831"/>
                  </a:lnTo>
                  <a:lnTo>
                    <a:pt x="12119" y="19831"/>
                  </a:lnTo>
                  <a:lnTo>
                    <a:pt x="12705" y="19806"/>
                  </a:lnTo>
                  <a:lnTo>
                    <a:pt x="13292" y="19781"/>
                  </a:lnTo>
                  <a:lnTo>
                    <a:pt x="13853" y="19731"/>
                  </a:lnTo>
                  <a:lnTo>
                    <a:pt x="14415" y="19669"/>
                  </a:lnTo>
                  <a:lnTo>
                    <a:pt x="14964" y="19594"/>
                  </a:lnTo>
                  <a:lnTo>
                    <a:pt x="15501" y="19519"/>
                  </a:lnTo>
                  <a:lnTo>
                    <a:pt x="16025" y="19419"/>
                  </a:lnTo>
                  <a:lnTo>
                    <a:pt x="16537" y="19307"/>
                  </a:lnTo>
                  <a:lnTo>
                    <a:pt x="17036" y="19194"/>
                  </a:lnTo>
                  <a:lnTo>
                    <a:pt x="17522" y="19069"/>
                  </a:lnTo>
                  <a:lnTo>
                    <a:pt x="17984" y="18932"/>
                  </a:lnTo>
                  <a:lnTo>
                    <a:pt x="18433" y="18782"/>
                  </a:lnTo>
                  <a:lnTo>
                    <a:pt x="18870" y="18620"/>
                  </a:lnTo>
                  <a:lnTo>
                    <a:pt x="19282" y="18458"/>
                  </a:lnTo>
                  <a:lnTo>
                    <a:pt x="19681" y="18271"/>
                  </a:lnTo>
                  <a:lnTo>
                    <a:pt x="20068" y="18096"/>
                  </a:lnTo>
                  <a:lnTo>
                    <a:pt x="20430" y="17896"/>
                  </a:lnTo>
                  <a:lnTo>
                    <a:pt x="20767" y="17697"/>
                  </a:lnTo>
                  <a:lnTo>
                    <a:pt x="21092" y="17485"/>
                  </a:lnTo>
                  <a:lnTo>
                    <a:pt x="21391" y="17272"/>
                  </a:lnTo>
                  <a:lnTo>
                    <a:pt x="21666" y="17048"/>
                  </a:lnTo>
                  <a:lnTo>
                    <a:pt x="21915" y="16823"/>
                  </a:lnTo>
                  <a:lnTo>
                    <a:pt x="22152" y="16586"/>
                  </a:lnTo>
                  <a:lnTo>
                    <a:pt x="22352" y="16336"/>
                  </a:lnTo>
                  <a:lnTo>
                    <a:pt x="22539" y="16099"/>
                  </a:lnTo>
                  <a:lnTo>
                    <a:pt x="22689" y="15837"/>
                  </a:lnTo>
                  <a:lnTo>
                    <a:pt x="22814" y="15588"/>
                  </a:lnTo>
                  <a:lnTo>
                    <a:pt x="22914" y="15326"/>
                  </a:lnTo>
                  <a:lnTo>
                    <a:pt x="22989" y="15051"/>
                  </a:lnTo>
                  <a:lnTo>
                    <a:pt x="23039" y="14789"/>
                  </a:lnTo>
                  <a:lnTo>
                    <a:pt x="23051" y="14514"/>
                  </a:lnTo>
                  <a:lnTo>
                    <a:pt x="23051" y="0"/>
                  </a:lnTo>
                  <a:lnTo>
                    <a:pt x="22914" y="225"/>
                  </a:lnTo>
                  <a:lnTo>
                    <a:pt x="22752" y="450"/>
                  </a:lnTo>
                  <a:lnTo>
                    <a:pt x="22589" y="662"/>
                  </a:lnTo>
                  <a:lnTo>
                    <a:pt x="22390" y="874"/>
                  </a:lnTo>
                  <a:lnTo>
                    <a:pt x="22190" y="1086"/>
                  </a:lnTo>
                  <a:lnTo>
                    <a:pt x="21965" y="1286"/>
                  </a:lnTo>
                  <a:lnTo>
                    <a:pt x="21716" y="1486"/>
                  </a:lnTo>
                  <a:lnTo>
                    <a:pt x="21466" y="1685"/>
                  </a:lnTo>
                  <a:lnTo>
                    <a:pt x="21192" y="1872"/>
                  </a:lnTo>
                  <a:lnTo>
                    <a:pt x="20904" y="2047"/>
                  </a:lnTo>
                  <a:lnTo>
                    <a:pt x="20592" y="2234"/>
                  </a:lnTo>
                  <a:lnTo>
                    <a:pt x="20281" y="2397"/>
                  </a:lnTo>
                  <a:lnTo>
                    <a:pt x="19944" y="2571"/>
                  </a:lnTo>
                  <a:lnTo>
                    <a:pt x="19607" y="2721"/>
                  </a:lnTo>
                  <a:lnTo>
                    <a:pt x="19245" y="2871"/>
                  </a:lnTo>
                  <a:lnTo>
                    <a:pt x="18870" y="3021"/>
                  </a:lnTo>
                  <a:lnTo>
                    <a:pt x="18483" y="3158"/>
                  </a:lnTo>
                  <a:lnTo>
                    <a:pt x="18097" y="3295"/>
                  </a:lnTo>
                  <a:lnTo>
                    <a:pt x="17685" y="3407"/>
                  </a:lnTo>
                  <a:lnTo>
                    <a:pt x="17260" y="3532"/>
                  </a:lnTo>
                  <a:lnTo>
                    <a:pt x="16836" y="3632"/>
                  </a:lnTo>
                  <a:lnTo>
                    <a:pt x="16399" y="3732"/>
                  </a:lnTo>
                  <a:lnTo>
                    <a:pt x="15950" y="3819"/>
                  </a:lnTo>
                  <a:lnTo>
                    <a:pt x="15488" y="3907"/>
                  </a:lnTo>
                  <a:lnTo>
                    <a:pt x="15027" y="3981"/>
                  </a:lnTo>
                  <a:lnTo>
                    <a:pt x="14540" y="4044"/>
                  </a:lnTo>
                  <a:lnTo>
                    <a:pt x="14053" y="4094"/>
                  </a:lnTo>
                  <a:lnTo>
                    <a:pt x="13566" y="4144"/>
                  </a:lnTo>
                  <a:lnTo>
                    <a:pt x="13067" y="4181"/>
                  </a:lnTo>
                  <a:lnTo>
                    <a:pt x="12556" y="4206"/>
                  </a:lnTo>
                  <a:lnTo>
                    <a:pt x="12044" y="4219"/>
                  </a:lnTo>
                  <a:lnTo>
                    <a:pt x="11520" y="4231"/>
                  </a:lnTo>
                  <a:lnTo>
                    <a:pt x="11008" y="4219"/>
                  </a:lnTo>
                  <a:lnTo>
                    <a:pt x="10496" y="4206"/>
                  </a:lnTo>
                  <a:lnTo>
                    <a:pt x="9985" y="4181"/>
                  </a:lnTo>
                  <a:lnTo>
                    <a:pt x="9485" y="4144"/>
                  </a:lnTo>
                  <a:lnTo>
                    <a:pt x="8986" y="4094"/>
                  </a:lnTo>
                  <a:lnTo>
                    <a:pt x="8512" y="4044"/>
                  </a:lnTo>
                  <a:lnTo>
                    <a:pt x="8025" y="3981"/>
                  </a:lnTo>
                  <a:lnTo>
                    <a:pt x="7564" y="3907"/>
                  </a:lnTo>
                  <a:lnTo>
                    <a:pt x="7102" y="3819"/>
                  </a:lnTo>
                  <a:lnTo>
                    <a:pt x="6653" y="3732"/>
                  </a:lnTo>
                  <a:lnTo>
                    <a:pt x="6216" y="3632"/>
                  </a:lnTo>
                  <a:lnTo>
                    <a:pt x="5779" y="3532"/>
                  </a:lnTo>
                  <a:lnTo>
                    <a:pt x="5367" y="3407"/>
                  </a:lnTo>
                  <a:lnTo>
                    <a:pt x="4955" y="3295"/>
                  </a:lnTo>
                  <a:lnTo>
                    <a:pt x="4568" y="3158"/>
                  </a:lnTo>
                  <a:lnTo>
                    <a:pt x="4182" y="3021"/>
                  </a:lnTo>
                  <a:lnTo>
                    <a:pt x="3807" y="2871"/>
                  </a:lnTo>
                  <a:lnTo>
                    <a:pt x="3445" y="2721"/>
                  </a:lnTo>
                  <a:lnTo>
                    <a:pt x="3108" y="2571"/>
                  </a:lnTo>
                  <a:lnTo>
                    <a:pt x="2771" y="2397"/>
                  </a:lnTo>
                  <a:lnTo>
                    <a:pt x="2459" y="2234"/>
                  </a:lnTo>
                  <a:lnTo>
                    <a:pt x="2147" y="2047"/>
                  </a:lnTo>
                  <a:lnTo>
                    <a:pt x="1860" y="1872"/>
                  </a:lnTo>
                  <a:lnTo>
                    <a:pt x="1586" y="1685"/>
                  </a:lnTo>
                  <a:lnTo>
                    <a:pt x="1336" y="1486"/>
                  </a:lnTo>
                  <a:lnTo>
                    <a:pt x="1087" y="1286"/>
                  </a:lnTo>
                  <a:lnTo>
                    <a:pt x="862" y="1086"/>
                  </a:lnTo>
                  <a:lnTo>
                    <a:pt x="662" y="874"/>
                  </a:lnTo>
                  <a:lnTo>
                    <a:pt x="463" y="662"/>
                  </a:lnTo>
                  <a:lnTo>
                    <a:pt x="288" y="450"/>
                  </a:lnTo>
                  <a:lnTo>
                    <a:pt x="138" y="2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07;p57">
              <a:extLst>
                <a:ext uri="{FF2B5EF4-FFF2-40B4-BE49-F238E27FC236}">
                  <a16:creationId xmlns:a16="http://schemas.microsoft.com/office/drawing/2014/main" id="{B700F927-73CD-7F9A-B119-89F1094858E5}"/>
                </a:ext>
              </a:extLst>
            </p:cNvPr>
            <p:cNvSpPr/>
            <p:nvPr/>
          </p:nvSpPr>
          <p:spPr>
            <a:xfrm>
              <a:off x="6646161" y="1762358"/>
              <a:ext cx="281929" cy="231769"/>
            </a:xfrm>
            <a:custGeom>
              <a:avLst/>
              <a:gdLst/>
              <a:ahLst/>
              <a:cxnLst/>
              <a:rect l="l" t="t" r="r" b="b"/>
              <a:pathLst>
                <a:path w="6104" h="5018" extrusionOk="0">
                  <a:moveTo>
                    <a:pt x="2709" y="1"/>
                  </a:moveTo>
                  <a:lnTo>
                    <a:pt x="2397" y="26"/>
                  </a:lnTo>
                  <a:lnTo>
                    <a:pt x="2085" y="51"/>
                  </a:lnTo>
                  <a:lnTo>
                    <a:pt x="1798" y="88"/>
                  </a:lnTo>
                  <a:lnTo>
                    <a:pt x="1523" y="138"/>
                  </a:lnTo>
                  <a:lnTo>
                    <a:pt x="1274" y="188"/>
                  </a:lnTo>
                  <a:lnTo>
                    <a:pt x="1049" y="263"/>
                  </a:lnTo>
                  <a:lnTo>
                    <a:pt x="837" y="338"/>
                  </a:lnTo>
                  <a:lnTo>
                    <a:pt x="650" y="412"/>
                  </a:lnTo>
                  <a:lnTo>
                    <a:pt x="475" y="500"/>
                  </a:lnTo>
                  <a:lnTo>
                    <a:pt x="338" y="600"/>
                  </a:lnTo>
                  <a:lnTo>
                    <a:pt x="213" y="700"/>
                  </a:lnTo>
                  <a:lnTo>
                    <a:pt x="125" y="799"/>
                  </a:lnTo>
                  <a:lnTo>
                    <a:pt x="51" y="912"/>
                  </a:lnTo>
                  <a:lnTo>
                    <a:pt x="13" y="1024"/>
                  </a:lnTo>
                  <a:lnTo>
                    <a:pt x="1" y="1149"/>
                  </a:lnTo>
                  <a:lnTo>
                    <a:pt x="1" y="3869"/>
                  </a:lnTo>
                  <a:lnTo>
                    <a:pt x="13" y="3994"/>
                  </a:lnTo>
                  <a:lnTo>
                    <a:pt x="51" y="4106"/>
                  </a:lnTo>
                  <a:lnTo>
                    <a:pt x="125" y="4206"/>
                  </a:lnTo>
                  <a:lnTo>
                    <a:pt x="213" y="4319"/>
                  </a:lnTo>
                  <a:lnTo>
                    <a:pt x="338" y="4418"/>
                  </a:lnTo>
                  <a:lnTo>
                    <a:pt x="475" y="4518"/>
                  </a:lnTo>
                  <a:lnTo>
                    <a:pt x="650" y="4606"/>
                  </a:lnTo>
                  <a:lnTo>
                    <a:pt x="837" y="4681"/>
                  </a:lnTo>
                  <a:lnTo>
                    <a:pt x="1049" y="4755"/>
                  </a:lnTo>
                  <a:lnTo>
                    <a:pt x="1274" y="4818"/>
                  </a:lnTo>
                  <a:lnTo>
                    <a:pt x="1523" y="4880"/>
                  </a:lnTo>
                  <a:lnTo>
                    <a:pt x="1798" y="4930"/>
                  </a:lnTo>
                  <a:lnTo>
                    <a:pt x="2085" y="4968"/>
                  </a:lnTo>
                  <a:lnTo>
                    <a:pt x="2397" y="4993"/>
                  </a:lnTo>
                  <a:lnTo>
                    <a:pt x="2709" y="5005"/>
                  </a:lnTo>
                  <a:lnTo>
                    <a:pt x="3046" y="5017"/>
                  </a:lnTo>
                  <a:lnTo>
                    <a:pt x="3383" y="5005"/>
                  </a:lnTo>
                  <a:lnTo>
                    <a:pt x="3707" y="4993"/>
                  </a:lnTo>
                  <a:lnTo>
                    <a:pt x="4019" y="4968"/>
                  </a:lnTo>
                  <a:lnTo>
                    <a:pt x="4306" y="4930"/>
                  </a:lnTo>
                  <a:lnTo>
                    <a:pt x="4568" y="4880"/>
                  </a:lnTo>
                  <a:lnTo>
                    <a:pt x="4818" y="4818"/>
                  </a:lnTo>
                  <a:lnTo>
                    <a:pt x="5055" y="4755"/>
                  </a:lnTo>
                  <a:lnTo>
                    <a:pt x="5267" y="4681"/>
                  </a:lnTo>
                  <a:lnTo>
                    <a:pt x="5454" y="4606"/>
                  </a:lnTo>
                  <a:lnTo>
                    <a:pt x="5617" y="4518"/>
                  </a:lnTo>
                  <a:lnTo>
                    <a:pt x="5766" y="4418"/>
                  </a:lnTo>
                  <a:lnTo>
                    <a:pt x="5879" y="4319"/>
                  </a:lnTo>
                  <a:lnTo>
                    <a:pt x="5978" y="4206"/>
                  </a:lnTo>
                  <a:lnTo>
                    <a:pt x="6041" y="4106"/>
                  </a:lnTo>
                  <a:lnTo>
                    <a:pt x="6091" y="3994"/>
                  </a:lnTo>
                  <a:lnTo>
                    <a:pt x="6103" y="3869"/>
                  </a:lnTo>
                  <a:lnTo>
                    <a:pt x="6103" y="1149"/>
                  </a:lnTo>
                  <a:lnTo>
                    <a:pt x="6091" y="1024"/>
                  </a:lnTo>
                  <a:lnTo>
                    <a:pt x="6041" y="912"/>
                  </a:lnTo>
                  <a:lnTo>
                    <a:pt x="5978" y="799"/>
                  </a:lnTo>
                  <a:lnTo>
                    <a:pt x="5879" y="700"/>
                  </a:lnTo>
                  <a:lnTo>
                    <a:pt x="5766" y="600"/>
                  </a:lnTo>
                  <a:lnTo>
                    <a:pt x="5617" y="500"/>
                  </a:lnTo>
                  <a:lnTo>
                    <a:pt x="5454" y="412"/>
                  </a:lnTo>
                  <a:lnTo>
                    <a:pt x="5267" y="338"/>
                  </a:lnTo>
                  <a:lnTo>
                    <a:pt x="5055" y="263"/>
                  </a:lnTo>
                  <a:lnTo>
                    <a:pt x="4818" y="188"/>
                  </a:lnTo>
                  <a:lnTo>
                    <a:pt x="4568" y="138"/>
                  </a:lnTo>
                  <a:lnTo>
                    <a:pt x="4306" y="88"/>
                  </a:lnTo>
                  <a:lnTo>
                    <a:pt x="4019" y="51"/>
                  </a:lnTo>
                  <a:lnTo>
                    <a:pt x="3707" y="26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08;p57">
              <a:extLst>
                <a:ext uri="{FF2B5EF4-FFF2-40B4-BE49-F238E27FC236}">
                  <a16:creationId xmlns:a16="http://schemas.microsoft.com/office/drawing/2014/main" id="{9712F564-48F9-693E-3F94-2915EBFA7780}"/>
                </a:ext>
              </a:extLst>
            </p:cNvPr>
            <p:cNvSpPr/>
            <p:nvPr/>
          </p:nvSpPr>
          <p:spPr>
            <a:xfrm>
              <a:off x="6634661" y="1749703"/>
              <a:ext cx="289965" cy="100319"/>
            </a:xfrm>
            <a:custGeom>
              <a:avLst/>
              <a:gdLst/>
              <a:ahLst/>
              <a:cxnLst/>
              <a:rect l="l" t="t" r="r" b="b"/>
              <a:pathLst>
                <a:path w="6278" h="2172" extrusionOk="0">
                  <a:moveTo>
                    <a:pt x="2820" y="0"/>
                  </a:moveTo>
                  <a:lnTo>
                    <a:pt x="2509" y="13"/>
                  </a:lnTo>
                  <a:lnTo>
                    <a:pt x="2209" y="50"/>
                  </a:lnTo>
                  <a:lnTo>
                    <a:pt x="1909" y="75"/>
                  </a:lnTo>
                  <a:lnTo>
                    <a:pt x="1635" y="125"/>
                  </a:lnTo>
                  <a:lnTo>
                    <a:pt x="1385" y="175"/>
                  </a:lnTo>
                  <a:lnTo>
                    <a:pt x="1136" y="237"/>
                  </a:lnTo>
                  <a:lnTo>
                    <a:pt x="911" y="312"/>
                  </a:lnTo>
                  <a:lnTo>
                    <a:pt x="711" y="387"/>
                  </a:lnTo>
                  <a:lnTo>
                    <a:pt x="537" y="474"/>
                  </a:lnTo>
                  <a:lnTo>
                    <a:pt x="374" y="562"/>
                  </a:lnTo>
                  <a:lnTo>
                    <a:pt x="250" y="662"/>
                  </a:lnTo>
                  <a:lnTo>
                    <a:pt x="137" y="761"/>
                  </a:lnTo>
                  <a:lnTo>
                    <a:pt x="62" y="861"/>
                  </a:lnTo>
                  <a:lnTo>
                    <a:pt x="13" y="974"/>
                  </a:lnTo>
                  <a:lnTo>
                    <a:pt x="0" y="1023"/>
                  </a:lnTo>
                  <a:lnTo>
                    <a:pt x="0" y="1086"/>
                  </a:lnTo>
                  <a:lnTo>
                    <a:pt x="0" y="1136"/>
                  </a:lnTo>
                  <a:lnTo>
                    <a:pt x="13" y="1198"/>
                  </a:lnTo>
                  <a:lnTo>
                    <a:pt x="62" y="1298"/>
                  </a:lnTo>
                  <a:lnTo>
                    <a:pt x="137" y="1410"/>
                  </a:lnTo>
                  <a:lnTo>
                    <a:pt x="250" y="1510"/>
                  </a:lnTo>
                  <a:lnTo>
                    <a:pt x="374" y="1597"/>
                  </a:lnTo>
                  <a:lnTo>
                    <a:pt x="537" y="1685"/>
                  </a:lnTo>
                  <a:lnTo>
                    <a:pt x="711" y="1772"/>
                  </a:lnTo>
                  <a:lnTo>
                    <a:pt x="911" y="1847"/>
                  </a:lnTo>
                  <a:lnTo>
                    <a:pt x="1136" y="1922"/>
                  </a:lnTo>
                  <a:lnTo>
                    <a:pt x="1385" y="1984"/>
                  </a:lnTo>
                  <a:lnTo>
                    <a:pt x="1635" y="2034"/>
                  </a:lnTo>
                  <a:lnTo>
                    <a:pt x="1909" y="2084"/>
                  </a:lnTo>
                  <a:lnTo>
                    <a:pt x="2209" y="2122"/>
                  </a:lnTo>
                  <a:lnTo>
                    <a:pt x="2509" y="2147"/>
                  </a:lnTo>
                  <a:lnTo>
                    <a:pt x="2820" y="2159"/>
                  </a:lnTo>
                  <a:lnTo>
                    <a:pt x="3132" y="2172"/>
                  </a:lnTo>
                  <a:lnTo>
                    <a:pt x="3457" y="2159"/>
                  </a:lnTo>
                  <a:lnTo>
                    <a:pt x="3769" y="2147"/>
                  </a:lnTo>
                  <a:lnTo>
                    <a:pt x="4068" y="2122"/>
                  </a:lnTo>
                  <a:lnTo>
                    <a:pt x="4356" y="2084"/>
                  </a:lnTo>
                  <a:lnTo>
                    <a:pt x="4630" y="2034"/>
                  </a:lnTo>
                  <a:lnTo>
                    <a:pt x="4892" y="1984"/>
                  </a:lnTo>
                  <a:lnTo>
                    <a:pt x="5142" y="1922"/>
                  </a:lnTo>
                  <a:lnTo>
                    <a:pt x="5354" y="1847"/>
                  </a:lnTo>
                  <a:lnTo>
                    <a:pt x="5566" y="1772"/>
                  </a:lnTo>
                  <a:lnTo>
                    <a:pt x="5741" y="1685"/>
                  </a:lnTo>
                  <a:lnTo>
                    <a:pt x="5903" y="1597"/>
                  </a:lnTo>
                  <a:lnTo>
                    <a:pt x="6028" y="1510"/>
                  </a:lnTo>
                  <a:lnTo>
                    <a:pt x="6140" y="1410"/>
                  </a:lnTo>
                  <a:lnTo>
                    <a:pt x="6215" y="1298"/>
                  </a:lnTo>
                  <a:lnTo>
                    <a:pt x="6265" y="1198"/>
                  </a:lnTo>
                  <a:lnTo>
                    <a:pt x="6277" y="1136"/>
                  </a:lnTo>
                  <a:lnTo>
                    <a:pt x="6277" y="1086"/>
                  </a:lnTo>
                  <a:lnTo>
                    <a:pt x="6277" y="1023"/>
                  </a:lnTo>
                  <a:lnTo>
                    <a:pt x="6265" y="974"/>
                  </a:lnTo>
                  <a:lnTo>
                    <a:pt x="6215" y="861"/>
                  </a:lnTo>
                  <a:lnTo>
                    <a:pt x="6140" y="761"/>
                  </a:lnTo>
                  <a:lnTo>
                    <a:pt x="6028" y="662"/>
                  </a:lnTo>
                  <a:lnTo>
                    <a:pt x="5903" y="562"/>
                  </a:lnTo>
                  <a:lnTo>
                    <a:pt x="5741" y="474"/>
                  </a:lnTo>
                  <a:lnTo>
                    <a:pt x="5566" y="387"/>
                  </a:lnTo>
                  <a:lnTo>
                    <a:pt x="5354" y="312"/>
                  </a:lnTo>
                  <a:lnTo>
                    <a:pt x="5142" y="237"/>
                  </a:lnTo>
                  <a:lnTo>
                    <a:pt x="4892" y="175"/>
                  </a:lnTo>
                  <a:lnTo>
                    <a:pt x="4630" y="125"/>
                  </a:lnTo>
                  <a:lnTo>
                    <a:pt x="4356" y="75"/>
                  </a:lnTo>
                  <a:lnTo>
                    <a:pt x="4068" y="50"/>
                  </a:lnTo>
                  <a:lnTo>
                    <a:pt x="3769" y="13"/>
                  </a:lnTo>
                  <a:lnTo>
                    <a:pt x="34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09;p57">
              <a:extLst>
                <a:ext uri="{FF2B5EF4-FFF2-40B4-BE49-F238E27FC236}">
                  <a16:creationId xmlns:a16="http://schemas.microsoft.com/office/drawing/2014/main" id="{0F1C960B-FBEC-9006-FA85-70A667888775}"/>
                </a:ext>
              </a:extLst>
            </p:cNvPr>
            <p:cNvSpPr/>
            <p:nvPr/>
          </p:nvSpPr>
          <p:spPr>
            <a:xfrm>
              <a:off x="6623115" y="2204439"/>
              <a:ext cx="324560" cy="828327"/>
            </a:xfrm>
            <a:custGeom>
              <a:avLst/>
              <a:gdLst/>
              <a:ahLst/>
              <a:cxnLst/>
              <a:rect l="l" t="t" r="r" b="b"/>
              <a:pathLst>
                <a:path w="7027" h="17934" extrusionOk="0">
                  <a:moveTo>
                    <a:pt x="3245" y="1"/>
                  </a:moveTo>
                  <a:lnTo>
                    <a:pt x="3994" y="7164"/>
                  </a:lnTo>
                  <a:lnTo>
                    <a:pt x="0" y="6740"/>
                  </a:lnTo>
                  <a:lnTo>
                    <a:pt x="0" y="6740"/>
                  </a:lnTo>
                  <a:lnTo>
                    <a:pt x="5279" y="17934"/>
                  </a:lnTo>
                  <a:lnTo>
                    <a:pt x="3557" y="9261"/>
                  </a:lnTo>
                  <a:lnTo>
                    <a:pt x="7027" y="9697"/>
                  </a:lnTo>
                  <a:lnTo>
                    <a:pt x="32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0;p57">
            <a:extLst>
              <a:ext uri="{FF2B5EF4-FFF2-40B4-BE49-F238E27FC236}">
                <a16:creationId xmlns:a16="http://schemas.microsoft.com/office/drawing/2014/main" id="{62FFD5F1-9D9B-6BC5-A1E0-7E9E8CB382DA}"/>
              </a:ext>
            </a:extLst>
          </p:cNvPr>
          <p:cNvGrpSpPr/>
          <p:nvPr/>
        </p:nvGrpSpPr>
        <p:grpSpPr>
          <a:xfrm flipH="1">
            <a:off x="1891632" y="2249695"/>
            <a:ext cx="1637624" cy="2332790"/>
            <a:chOff x="7755688" y="2810697"/>
            <a:chExt cx="1637624" cy="2332790"/>
          </a:xfrm>
        </p:grpSpPr>
        <p:sp>
          <p:nvSpPr>
            <p:cNvPr id="516" name="Google Shape;511;p57">
              <a:extLst>
                <a:ext uri="{FF2B5EF4-FFF2-40B4-BE49-F238E27FC236}">
                  <a16:creationId xmlns:a16="http://schemas.microsoft.com/office/drawing/2014/main" id="{79370D12-0276-26E6-F152-62AD277E4630}"/>
                </a:ext>
              </a:extLst>
            </p:cNvPr>
            <p:cNvSpPr/>
            <p:nvPr/>
          </p:nvSpPr>
          <p:spPr>
            <a:xfrm>
              <a:off x="7755688" y="2810697"/>
              <a:ext cx="1300455" cy="1948327"/>
            </a:xfrm>
            <a:custGeom>
              <a:avLst/>
              <a:gdLst/>
              <a:ahLst/>
              <a:cxnLst/>
              <a:rect l="l" t="t" r="r" b="b"/>
              <a:pathLst>
                <a:path w="28156" h="42183" extrusionOk="0">
                  <a:moveTo>
                    <a:pt x="5367" y="1"/>
                  </a:moveTo>
                  <a:lnTo>
                    <a:pt x="5092" y="13"/>
                  </a:lnTo>
                  <a:lnTo>
                    <a:pt x="4818" y="26"/>
                  </a:lnTo>
                  <a:lnTo>
                    <a:pt x="4543" y="63"/>
                  </a:lnTo>
                  <a:lnTo>
                    <a:pt x="4269" y="101"/>
                  </a:lnTo>
                  <a:lnTo>
                    <a:pt x="4007" y="163"/>
                  </a:lnTo>
                  <a:lnTo>
                    <a:pt x="3745" y="238"/>
                  </a:lnTo>
                  <a:lnTo>
                    <a:pt x="3483" y="325"/>
                  </a:lnTo>
                  <a:lnTo>
                    <a:pt x="3220" y="438"/>
                  </a:lnTo>
                  <a:lnTo>
                    <a:pt x="2971" y="550"/>
                  </a:lnTo>
                  <a:lnTo>
                    <a:pt x="2721" y="687"/>
                  </a:lnTo>
                  <a:lnTo>
                    <a:pt x="2459" y="862"/>
                  </a:lnTo>
                  <a:lnTo>
                    <a:pt x="2210" y="1037"/>
                  </a:lnTo>
                  <a:lnTo>
                    <a:pt x="1972" y="1236"/>
                  </a:lnTo>
                  <a:lnTo>
                    <a:pt x="1760" y="1436"/>
                  </a:lnTo>
                  <a:lnTo>
                    <a:pt x="1561" y="1661"/>
                  </a:lnTo>
                  <a:lnTo>
                    <a:pt x="1373" y="1885"/>
                  </a:lnTo>
                  <a:lnTo>
                    <a:pt x="1199" y="2123"/>
                  </a:lnTo>
                  <a:lnTo>
                    <a:pt x="1036" y="2372"/>
                  </a:lnTo>
                  <a:lnTo>
                    <a:pt x="887" y="2634"/>
                  </a:lnTo>
                  <a:lnTo>
                    <a:pt x="749" y="2896"/>
                  </a:lnTo>
                  <a:lnTo>
                    <a:pt x="625" y="3171"/>
                  </a:lnTo>
                  <a:lnTo>
                    <a:pt x="512" y="3458"/>
                  </a:lnTo>
                  <a:lnTo>
                    <a:pt x="412" y="3745"/>
                  </a:lnTo>
                  <a:lnTo>
                    <a:pt x="325" y="4044"/>
                  </a:lnTo>
                  <a:lnTo>
                    <a:pt x="250" y="4344"/>
                  </a:lnTo>
                  <a:lnTo>
                    <a:pt x="188" y="4643"/>
                  </a:lnTo>
                  <a:lnTo>
                    <a:pt x="138" y="4955"/>
                  </a:lnTo>
                  <a:lnTo>
                    <a:pt x="88" y="5280"/>
                  </a:lnTo>
                  <a:lnTo>
                    <a:pt x="51" y="5592"/>
                  </a:lnTo>
                  <a:lnTo>
                    <a:pt x="26" y="5916"/>
                  </a:lnTo>
                  <a:lnTo>
                    <a:pt x="13" y="6241"/>
                  </a:lnTo>
                  <a:lnTo>
                    <a:pt x="1" y="6565"/>
                  </a:lnTo>
                  <a:lnTo>
                    <a:pt x="1" y="6890"/>
                  </a:lnTo>
                  <a:lnTo>
                    <a:pt x="13" y="7214"/>
                  </a:lnTo>
                  <a:lnTo>
                    <a:pt x="38" y="7539"/>
                  </a:lnTo>
                  <a:lnTo>
                    <a:pt x="63" y="7863"/>
                  </a:lnTo>
                  <a:lnTo>
                    <a:pt x="125" y="8512"/>
                  </a:lnTo>
                  <a:lnTo>
                    <a:pt x="225" y="9149"/>
                  </a:lnTo>
                  <a:lnTo>
                    <a:pt x="350" y="9773"/>
                  </a:lnTo>
                  <a:lnTo>
                    <a:pt x="487" y="10372"/>
                  </a:lnTo>
                  <a:lnTo>
                    <a:pt x="625" y="10958"/>
                  </a:lnTo>
                  <a:lnTo>
                    <a:pt x="787" y="11545"/>
                  </a:lnTo>
                  <a:lnTo>
                    <a:pt x="962" y="12131"/>
                  </a:lnTo>
                  <a:lnTo>
                    <a:pt x="1136" y="12705"/>
                  </a:lnTo>
                  <a:lnTo>
                    <a:pt x="1324" y="13279"/>
                  </a:lnTo>
                  <a:lnTo>
                    <a:pt x="1523" y="13853"/>
                  </a:lnTo>
                  <a:lnTo>
                    <a:pt x="1735" y="14428"/>
                  </a:lnTo>
                  <a:lnTo>
                    <a:pt x="1947" y="14989"/>
                  </a:lnTo>
                  <a:lnTo>
                    <a:pt x="2172" y="15551"/>
                  </a:lnTo>
                  <a:lnTo>
                    <a:pt x="2409" y="16112"/>
                  </a:lnTo>
                  <a:lnTo>
                    <a:pt x="2646" y="16674"/>
                  </a:lnTo>
                  <a:lnTo>
                    <a:pt x="2908" y="17223"/>
                  </a:lnTo>
                  <a:lnTo>
                    <a:pt x="3158" y="17772"/>
                  </a:lnTo>
                  <a:lnTo>
                    <a:pt x="3695" y="18870"/>
                  </a:lnTo>
                  <a:lnTo>
                    <a:pt x="4256" y="19944"/>
                  </a:lnTo>
                  <a:lnTo>
                    <a:pt x="4843" y="21017"/>
                  </a:lnTo>
                  <a:lnTo>
                    <a:pt x="5442" y="22090"/>
                  </a:lnTo>
                  <a:lnTo>
                    <a:pt x="6066" y="23138"/>
                  </a:lnTo>
                  <a:lnTo>
                    <a:pt x="6702" y="24187"/>
                  </a:lnTo>
                  <a:lnTo>
                    <a:pt x="7351" y="25235"/>
                  </a:lnTo>
                  <a:lnTo>
                    <a:pt x="8000" y="26258"/>
                  </a:lnTo>
                  <a:lnTo>
                    <a:pt x="8662" y="27294"/>
                  </a:lnTo>
                  <a:lnTo>
                    <a:pt x="9061" y="27893"/>
                  </a:lnTo>
                  <a:lnTo>
                    <a:pt x="9498" y="28530"/>
                  </a:lnTo>
                  <a:lnTo>
                    <a:pt x="9972" y="29166"/>
                  </a:lnTo>
                  <a:lnTo>
                    <a:pt x="10471" y="29827"/>
                  </a:lnTo>
                  <a:lnTo>
                    <a:pt x="10995" y="30489"/>
                  </a:lnTo>
                  <a:lnTo>
                    <a:pt x="11557" y="31163"/>
                  </a:lnTo>
                  <a:lnTo>
                    <a:pt x="12131" y="31849"/>
                  </a:lnTo>
                  <a:lnTo>
                    <a:pt x="12730" y="32523"/>
                  </a:lnTo>
                  <a:lnTo>
                    <a:pt x="13342" y="33210"/>
                  </a:lnTo>
                  <a:lnTo>
                    <a:pt x="13966" y="33883"/>
                  </a:lnTo>
                  <a:lnTo>
                    <a:pt x="14614" y="34557"/>
                  </a:lnTo>
                  <a:lnTo>
                    <a:pt x="15263" y="35206"/>
                  </a:lnTo>
                  <a:lnTo>
                    <a:pt x="15925" y="35855"/>
                  </a:lnTo>
                  <a:lnTo>
                    <a:pt x="16599" y="36492"/>
                  </a:lnTo>
                  <a:lnTo>
                    <a:pt x="17260" y="37103"/>
                  </a:lnTo>
                  <a:lnTo>
                    <a:pt x="17934" y="37690"/>
                  </a:lnTo>
                  <a:lnTo>
                    <a:pt x="18608" y="38264"/>
                  </a:lnTo>
                  <a:lnTo>
                    <a:pt x="19282" y="38800"/>
                  </a:lnTo>
                  <a:lnTo>
                    <a:pt x="19943" y="39312"/>
                  </a:lnTo>
                  <a:lnTo>
                    <a:pt x="20605" y="39786"/>
                  </a:lnTo>
                  <a:lnTo>
                    <a:pt x="21254" y="40236"/>
                  </a:lnTo>
                  <a:lnTo>
                    <a:pt x="21890" y="40647"/>
                  </a:lnTo>
                  <a:lnTo>
                    <a:pt x="22502" y="41009"/>
                  </a:lnTo>
                  <a:lnTo>
                    <a:pt x="22814" y="41172"/>
                  </a:lnTo>
                  <a:lnTo>
                    <a:pt x="23113" y="41321"/>
                  </a:lnTo>
                  <a:lnTo>
                    <a:pt x="23400" y="41471"/>
                  </a:lnTo>
                  <a:lnTo>
                    <a:pt x="23700" y="41596"/>
                  </a:lnTo>
                  <a:lnTo>
                    <a:pt x="23974" y="41721"/>
                  </a:lnTo>
                  <a:lnTo>
                    <a:pt x="24261" y="41821"/>
                  </a:lnTo>
                  <a:lnTo>
                    <a:pt x="24523" y="41920"/>
                  </a:lnTo>
                  <a:lnTo>
                    <a:pt x="24798" y="41995"/>
                  </a:lnTo>
                  <a:lnTo>
                    <a:pt x="25060" y="42058"/>
                  </a:lnTo>
                  <a:lnTo>
                    <a:pt x="25310" y="42108"/>
                  </a:lnTo>
                  <a:lnTo>
                    <a:pt x="25547" y="42145"/>
                  </a:lnTo>
                  <a:lnTo>
                    <a:pt x="25784" y="42170"/>
                  </a:lnTo>
                  <a:lnTo>
                    <a:pt x="26021" y="42182"/>
                  </a:lnTo>
                  <a:lnTo>
                    <a:pt x="26246" y="42170"/>
                  </a:lnTo>
                  <a:lnTo>
                    <a:pt x="26458" y="42145"/>
                  </a:lnTo>
                  <a:lnTo>
                    <a:pt x="26658" y="42108"/>
                  </a:lnTo>
                  <a:lnTo>
                    <a:pt x="26857" y="42045"/>
                  </a:lnTo>
                  <a:lnTo>
                    <a:pt x="27044" y="41970"/>
                  </a:lnTo>
                  <a:lnTo>
                    <a:pt x="27132" y="41920"/>
                  </a:lnTo>
                  <a:lnTo>
                    <a:pt x="27219" y="41870"/>
                  </a:lnTo>
                  <a:lnTo>
                    <a:pt x="27294" y="41808"/>
                  </a:lnTo>
                  <a:lnTo>
                    <a:pt x="27381" y="41746"/>
                  </a:lnTo>
                  <a:lnTo>
                    <a:pt x="27519" y="41596"/>
                  </a:lnTo>
                  <a:lnTo>
                    <a:pt x="27643" y="41409"/>
                  </a:lnTo>
                  <a:lnTo>
                    <a:pt x="27756" y="41209"/>
                  </a:lnTo>
                  <a:lnTo>
                    <a:pt x="27856" y="40972"/>
                  </a:lnTo>
                  <a:lnTo>
                    <a:pt x="27943" y="40722"/>
                  </a:lnTo>
                  <a:lnTo>
                    <a:pt x="28005" y="40448"/>
                  </a:lnTo>
                  <a:lnTo>
                    <a:pt x="28068" y="40148"/>
                  </a:lnTo>
                  <a:lnTo>
                    <a:pt x="28105" y="39824"/>
                  </a:lnTo>
                  <a:lnTo>
                    <a:pt x="28130" y="39474"/>
                  </a:lnTo>
                  <a:lnTo>
                    <a:pt x="28155" y="39112"/>
                  </a:lnTo>
                  <a:lnTo>
                    <a:pt x="28155" y="38726"/>
                  </a:lnTo>
                  <a:lnTo>
                    <a:pt x="28143" y="38326"/>
                  </a:lnTo>
                  <a:lnTo>
                    <a:pt x="28118" y="37902"/>
                  </a:lnTo>
                  <a:lnTo>
                    <a:pt x="28080" y="37453"/>
                  </a:lnTo>
                  <a:lnTo>
                    <a:pt x="28043" y="37003"/>
                  </a:lnTo>
                  <a:lnTo>
                    <a:pt x="27980" y="36529"/>
                  </a:lnTo>
                  <a:lnTo>
                    <a:pt x="27905" y="36030"/>
                  </a:lnTo>
                  <a:lnTo>
                    <a:pt x="27831" y="35531"/>
                  </a:lnTo>
                  <a:lnTo>
                    <a:pt x="27743" y="35007"/>
                  </a:lnTo>
                  <a:lnTo>
                    <a:pt x="27643" y="34482"/>
                  </a:lnTo>
                  <a:lnTo>
                    <a:pt x="27406" y="33372"/>
                  </a:lnTo>
                  <a:lnTo>
                    <a:pt x="27132" y="32224"/>
                  </a:lnTo>
                  <a:lnTo>
                    <a:pt x="26832" y="31038"/>
                  </a:lnTo>
                  <a:lnTo>
                    <a:pt x="26483" y="29827"/>
                  </a:lnTo>
                  <a:lnTo>
                    <a:pt x="26108" y="28580"/>
                  </a:lnTo>
                  <a:lnTo>
                    <a:pt x="25709" y="27307"/>
                  </a:lnTo>
                  <a:lnTo>
                    <a:pt x="25272" y="26021"/>
                  </a:lnTo>
                  <a:lnTo>
                    <a:pt x="24823" y="24723"/>
                  </a:lnTo>
                  <a:lnTo>
                    <a:pt x="24336" y="23425"/>
                  </a:lnTo>
                  <a:lnTo>
                    <a:pt x="23837" y="22128"/>
                  </a:lnTo>
                  <a:lnTo>
                    <a:pt x="23313" y="20830"/>
                  </a:lnTo>
                  <a:lnTo>
                    <a:pt x="22776" y="19557"/>
                  </a:lnTo>
                  <a:lnTo>
                    <a:pt x="22227" y="18296"/>
                  </a:lnTo>
                  <a:lnTo>
                    <a:pt x="21653" y="17061"/>
                  </a:lnTo>
                  <a:lnTo>
                    <a:pt x="21079" y="15850"/>
                  </a:lnTo>
                  <a:lnTo>
                    <a:pt x="20492" y="14677"/>
                  </a:lnTo>
                  <a:lnTo>
                    <a:pt x="19906" y="13554"/>
                  </a:lnTo>
                  <a:lnTo>
                    <a:pt x="19307" y="12481"/>
                  </a:lnTo>
                  <a:lnTo>
                    <a:pt x="18708" y="11445"/>
                  </a:lnTo>
                  <a:lnTo>
                    <a:pt x="18408" y="10958"/>
                  </a:lnTo>
                  <a:lnTo>
                    <a:pt x="18109" y="10484"/>
                  </a:lnTo>
                  <a:lnTo>
                    <a:pt x="17809" y="10022"/>
                  </a:lnTo>
                  <a:lnTo>
                    <a:pt x="17510" y="9585"/>
                  </a:lnTo>
                  <a:lnTo>
                    <a:pt x="16823" y="8599"/>
                  </a:lnTo>
                  <a:lnTo>
                    <a:pt x="16474" y="8113"/>
                  </a:lnTo>
                  <a:lnTo>
                    <a:pt x="16112" y="7626"/>
                  </a:lnTo>
                  <a:lnTo>
                    <a:pt x="15750" y="7152"/>
                  </a:lnTo>
                  <a:lnTo>
                    <a:pt x="15376" y="6678"/>
                  </a:lnTo>
                  <a:lnTo>
                    <a:pt x="15001" y="6216"/>
                  </a:lnTo>
                  <a:lnTo>
                    <a:pt x="14614" y="5754"/>
                  </a:lnTo>
                  <a:lnTo>
                    <a:pt x="14228" y="5292"/>
                  </a:lnTo>
                  <a:lnTo>
                    <a:pt x="13816" y="4856"/>
                  </a:lnTo>
                  <a:lnTo>
                    <a:pt x="13404" y="4419"/>
                  </a:lnTo>
                  <a:lnTo>
                    <a:pt x="12980" y="3994"/>
                  </a:lnTo>
                  <a:lnTo>
                    <a:pt x="12555" y="3583"/>
                  </a:lnTo>
                  <a:lnTo>
                    <a:pt x="12119" y="3171"/>
                  </a:lnTo>
                  <a:lnTo>
                    <a:pt x="11657" y="2784"/>
                  </a:lnTo>
                  <a:lnTo>
                    <a:pt x="11195" y="2397"/>
                  </a:lnTo>
                  <a:lnTo>
                    <a:pt x="10733" y="2048"/>
                  </a:lnTo>
                  <a:lnTo>
                    <a:pt x="10247" y="1711"/>
                  </a:lnTo>
                  <a:lnTo>
                    <a:pt x="9747" y="1399"/>
                  </a:lnTo>
                  <a:lnTo>
                    <a:pt x="9236" y="1112"/>
                  </a:lnTo>
                  <a:lnTo>
                    <a:pt x="8961" y="974"/>
                  </a:lnTo>
                  <a:lnTo>
                    <a:pt x="8699" y="837"/>
                  </a:lnTo>
                  <a:lnTo>
                    <a:pt x="8425" y="725"/>
                  </a:lnTo>
                  <a:lnTo>
                    <a:pt x="8150" y="600"/>
                  </a:lnTo>
                  <a:lnTo>
                    <a:pt x="7875" y="500"/>
                  </a:lnTo>
                  <a:lnTo>
                    <a:pt x="7601" y="400"/>
                  </a:lnTo>
                  <a:lnTo>
                    <a:pt x="7326" y="313"/>
                  </a:lnTo>
                  <a:lnTo>
                    <a:pt x="7052" y="238"/>
                  </a:lnTo>
                  <a:lnTo>
                    <a:pt x="6765" y="176"/>
                  </a:lnTo>
                  <a:lnTo>
                    <a:pt x="6490" y="113"/>
                  </a:lnTo>
                  <a:lnTo>
                    <a:pt x="6203" y="76"/>
                  </a:lnTo>
                  <a:lnTo>
                    <a:pt x="5929" y="38"/>
                  </a:lnTo>
                  <a:lnTo>
                    <a:pt x="5642" y="13"/>
                  </a:lnTo>
                  <a:lnTo>
                    <a:pt x="53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2;p57">
              <a:extLst>
                <a:ext uri="{FF2B5EF4-FFF2-40B4-BE49-F238E27FC236}">
                  <a16:creationId xmlns:a16="http://schemas.microsoft.com/office/drawing/2014/main" id="{5AD061F3-832D-769C-92AF-FE4CCD376C68}"/>
                </a:ext>
              </a:extLst>
            </p:cNvPr>
            <p:cNvSpPr/>
            <p:nvPr/>
          </p:nvSpPr>
          <p:spPr>
            <a:xfrm>
              <a:off x="7757997" y="2842426"/>
              <a:ext cx="1635315" cy="2301061"/>
            </a:xfrm>
            <a:custGeom>
              <a:avLst/>
              <a:gdLst/>
              <a:ahLst/>
              <a:cxnLst/>
              <a:rect l="l" t="t" r="r" b="b"/>
              <a:pathLst>
                <a:path w="35406" h="49820" extrusionOk="0">
                  <a:moveTo>
                    <a:pt x="2671" y="0"/>
                  </a:moveTo>
                  <a:lnTo>
                    <a:pt x="2734" y="163"/>
                  </a:lnTo>
                  <a:lnTo>
                    <a:pt x="2921" y="624"/>
                  </a:lnTo>
                  <a:lnTo>
                    <a:pt x="3245" y="1373"/>
                  </a:lnTo>
                  <a:lnTo>
                    <a:pt x="3695" y="2371"/>
                  </a:lnTo>
                  <a:lnTo>
                    <a:pt x="4256" y="3607"/>
                  </a:lnTo>
                  <a:lnTo>
                    <a:pt x="4943" y="5055"/>
                  </a:lnTo>
                  <a:lnTo>
                    <a:pt x="5741" y="6689"/>
                  </a:lnTo>
                  <a:lnTo>
                    <a:pt x="6640" y="8499"/>
                  </a:lnTo>
                  <a:lnTo>
                    <a:pt x="7002" y="9198"/>
                  </a:lnTo>
                  <a:lnTo>
                    <a:pt x="6839" y="9185"/>
                  </a:lnTo>
                  <a:lnTo>
                    <a:pt x="6440" y="9148"/>
                  </a:lnTo>
                  <a:lnTo>
                    <a:pt x="6141" y="9111"/>
                  </a:lnTo>
                  <a:lnTo>
                    <a:pt x="5791" y="9061"/>
                  </a:lnTo>
                  <a:lnTo>
                    <a:pt x="5392" y="8998"/>
                  </a:lnTo>
                  <a:lnTo>
                    <a:pt x="4955" y="8911"/>
                  </a:lnTo>
                  <a:lnTo>
                    <a:pt x="4456" y="8786"/>
                  </a:lnTo>
                  <a:lnTo>
                    <a:pt x="3919" y="8649"/>
                  </a:lnTo>
                  <a:lnTo>
                    <a:pt x="3345" y="8474"/>
                  </a:lnTo>
                  <a:lnTo>
                    <a:pt x="2746" y="8262"/>
                  </a:lnTo>
                  <a:lnTo>
                    <a:pt x="2097" y="8025"/>
                  </a:lnTo>
                  <a:lnTo>
                    <a:pt x="1423" y="7738"/>
                  </a:lnTo>
                  <a:lnTo>
                    <a:pt x="1074" y="7576"/>
                  </a:lnTo>
                  <a:lnTo>
                    <a:pt x="724" y="7413"/>
                  </a:lnTo>
                  <a:lnTo>
                    <a:pt x="362" y="7226"/>
                  </a:lnTo>
                  <a:lnTo>
                    <a:pt x="1" y="7039"/>
                  </a:lnTo>
                  <a:lnTo>
                    <a:pt x="1" y="7039"/>
                  </a:lnTo>
                  <a:lnTo>
                    <a:pt x="300" y="7338"/>
                  </a:lnTo>
                  <a:lnTo>
                    <a:pt x="600" y="7613"/>
                  </a:lnTo>
                  <a:lnTo>
                    <a:pt x="912" y="7875"/>
                  </a:lnTo>
                  <a:lnTo>
                    <a:pt x="1224" y="8112"/>
                  </a:lnTo>
                  <a:lnTo>
                    <a:pt x="1536" y="8337"/>
                  </a:lnTo>
                  <a:lnTo>
                    <a:pt x="1860" y="8549"/>
                  </a:lnTo>
                  <a:lnTo>
                    <a:pt x="2185" y="8749"/>
                  </a:lnTo>
                  <a:lnTo>
                    <a:pt x="2509" y="8936"/>
                  </a:lnTo>
                  <a:lnTo>
                    <a:pt x="2821" y="9098"/>
                  </a:lnTo>
                  <a:lnTo>
                    <a:pt x="3145" y="9248"/>
                  </a:lnTo>
                  <a:lnTo>
                    <a:pt x="3470" y="9398"/>
                  </a:lnTo>
                  <a:lnTo>
                    <a:pt x="3782" y="9522"/>
                  </a:lnTo>
                  <a:lnTo>
                    <a:pt x="4094" y="9647"/>
                  </a:lnTo>
                  <a:lnTo>
                    <a:pt x="4393" y="9759"/>
                  </a:lnTo>
                  <a:lnTo>
                    <a:pt x="4980" y="9947"/>
                  </a:lnTo>
                  <a:lnTo>
                    <a:pt x="5529" y="10096"/>
                  </a:lnTo>
                  <a:lnTo>
                    <a:pt x="6028" y="10209"/>
                  </a:lnTo>
                  <a:lnTo>
                    <a:pt x="6490" y="10309"/>
                  </a:lnTo>
                  <a:lnTo>
                    <a:pt x="6877" y="10371"/>
                  </a:lnTo>
                  <a:lnTo>
                    <a:pt x="7451" y="10471"/>
                  </a:lnTo>
                  <a:lnTo>
                    <a:pt x="7613" y="10508"/>
                  </a:lnTo>
                  <a:lnTo>
                    <a:pt x="7651" y="10521"/>
                  </a:lnTo>
                  <a:lnTo>
                    <a:pt x="7676" y="10533"/>
                  </a:lnTo>
                  <a:lnTo>
                    <a:pt x="8724" y="12542"/>
                  </a:lnTo>
                  <a:lnTo>
                    <a:pt x="9885" y="14726"/>
                  </a:lnTo>
                  <a:lnTo>
                    <a:pt x="10496" y="15862"/>
                  </a:lnTo>
                  <a:lnTo>
                    <a:pt x="11120" y="16998"/>
                  </a:lnTo>
                  <a:lnTo>
                    <a:pt x="12430" y="19344"/>
                  </a:lnTo>
                  <a:lnTo>
                    <a:pt x="13104" y="20529"/>
                  </a:lnTo>
                  <a:lnTo>
                    <a:pt x="13791" y="21728"/>
                  </a:lnTo>
                  <a:lnTo>
                    <a:pt x="15201" y="24136"/>
                  </a:lnTo>
                  <a:lnTo>
                    <a:pt x="15925" y="25334"/>
                  </a:lnTo>
                  <a:lnTo>
                    <a:pt x="16649" y="26545"/>
                  </a:lnTo>
                  <a:lnTo>
                    <a:pt x="16649" y="26557"/>
                  </a:lnTo>
                  <a:lnTo>
                    <a:pt x="16624" y="26570"/>
                  </a:lnTo>
                  <a:lnTo>
                    <a:pt x="16499" y="26607"/>
                  </a:lnTo>
                  <a:lnTo>
                    <a:pt x="16287" y="26632"/>
                  </a:lnTo>
                  <a:lnTo>
                    <a:pt x="15987" y="26657"/>
                  </a:lnTo>
                  <a:lnTo>
                    <a:pt x="15613" y="26670"/>
                  </a:lnTo>
                  <a:lnTo>
                    <a:pt x="15164" y="26670"/>
                  </a:lnTo>
                  <a:lnTo>
                    <a:pt x="14652" y="26657"/>
                  </a:lnTo>
                  <a:lnTo>
                    <a:pt x="14065" y="26620"/>
                  </a:lnTo>
                  <a:lnTo>
                    <a:pt x="13429" y="26570"/>
                  </a:lnTo>
                  <a:lnTo>
                    <a:pt x="12742" y="26495"/>
                  </a:lnTo>
                  <a:lnTo>
                    <a:pt x="12019" y="26407"/>
                  </a:lnTo>
                  <a:lnTo>
                    <a:pt x="11245" y="26283"/>
                  </a:lnTo>
                  <a:lnTo>
                    <a:pt x="10434" y="26120"/>
                  </a:lnTo>
                  <a:lnTo>
                    <a:pt x="9610" y="25933"/>
                  </a:lnTo>
                  <a:lnTo>
                    <a:pt x="9173" y="25821"/>
                  </a:lnTo>
                  <a:lnTo>
                    <a:pt x="8749" y="25709"/>
                  </a:lnTo>
                  <a:lnTo>
                    <a:pt x="8312" y="25584"/>
                  </a:lnTo>
                  <a:lnTo>
                    <a:pt x="7863" y="25447"/>
                  </a:lnTo>
                  <a:lnTo>
                    <a:pt x="8063" y="25634"/>
                  </a:lnTo>
                  <a:lnTo>
                    <a:pt x="8287" y="25821"/>
                  </a:lnTo>
                  <a:lnTo>
                    <a:pt x="8549" y="25983"/>
                  </a:lnTo>
                  <a:lnTo>
                    <a:pt x="8836" y="26158"/>
                  </a:lnTo>
                  <a:lnTo>
                    <a:pt x="9136" y="26308"/>
                  </a:lnTo>
                  <a:lnTo>
                    <a:pt x="9473" y="26457"/>
                  </a:lnTo>
                  <a:lnTo>
                    <a:pt x="9822" y="26607"/>
                  </a:lnTo>
                  <a:lnTo>
                    <a:pt x="10197" y="26744"/>
                  </a:lnTo>
                  <a:lnTo>
                    <a:pt x="10583" y="26869"/>
                  </a:lnTo>
                  <a:lnTo>
                    <a:pt x="10983" y="26994"/>
                  </a:lnTo>
                  <a:lnTo>
                    <a:pt x="11395" y="27119"/>
                  </a:lnTo>
                  <a:lnTo>
                    <a:pt x="11806" y="27231"/>
                  </a:lnTo>
                  <a:lnTo>
                    <a:pt x="12655" y="27443"/>
                  </a:lnTo>
                  <a:lnTo>
                    <a:pt x="13504" y="27630"/>
                  </a:lnTo>
                  <a:lnTo>
                    <a:pt x="14340" y="27805"/>
                  </a:lnTo>
                  <a:lnTo>
                    <a:pt x="15126" y="27955"/>
                  </a:lnTo>
                  <a:lnTo>
                    <a:pt x="16511" y="28217"/>
                  </a:lnTo>
                  <a:lnTo>
                    <a:pt x="17060" y="28317"/>
                  </a:lnTo>
                  <a:lnTo>
                    <a:pt x="17497" y="28417"/>
                  </a:lnTo>
                  <a:lnTo>
                    <a:pt x="17659" y="28467"/>
                  </a:lnTo>
                  <a:lnTo>
                    <a:pt x="17797" y="28504"/>
                  </a:lnTo>
                  <a:lnTo>
                    <a:pt x="17884" y="28554"/>
                  </a:lnTo>
                  <a:lnTo>
                    <a:pt x="17934" y="28591"/>
                  </a:lnTo>
                  <a:lnTo>
                    <a:pt x="18783" y="29939"/>
                  </a:lnTo>
                  <a:lnTo>
                    <a:pt x="19644" y="31287"/>
                  </a:lnTo>
                  <a:lnTo>
                    <a:pt x="20393" y="32435"/>
                  </a:lnTo>
                  <a:lnTo>
                    <a:pt x="21154" y="33571"/>
                  </a:lnTo>
                  <a:lnTo>
                    <a:pt x="21915" y="34694"/>
                  </a:lnTo>
                  <a:lnTo>
                    <a:pt x="22676" y="35792"/>
                  </a:lnTo>
                  <a:lnTo>
                    <a:pt x="23425" y="36853"/>
                  </a:lnTo>
                  <a:lnTo>
                    <a:pt x="24186" y="37901"/>
                  </a:lnTo>
                  <a:lnTo>
                    <a:pt x="24935" y="38912"/>
                  </a:lnTo>
                  <a:lnTo>
                    <a:pt x="25672" y="39886"/>
                  </a:lnTo>
                  <a:lnTo>
                    <a:pt x="26408" y="40834"/>
                  </a:lnTo>
                  <a:lnTo>
                    <a:pt x="26770" y="41296"/>
                  </a:lnTo>
                  <a:lnTo>
                    <a:pt x="27132" y="41745"/>
                  </a:lnTo>
                  <a:lnTo>
                    <a:pt x="27843" y="42606"/>
                  </a:lnTo>
                  <a:lnTo>
                    <a:pt x="28542" y="43430"/>
                  </a:lnTo>
                  <a:lnTo>
                    <a:pt x="29216" y="44216"/>
                  </a:lnTo>
                  <a:lnTo>
                    <a:pt x="29877" y="44952"/>
                  </a:lnTo>
                  <a:lnTo>
                    <a:pt x="30514" y="45639"/>
                  </a:lnTo>
                  <a:lnTo>
                    <a:pt x="31150" y="46275"/>
                  </a:lnTo>
                  <a:lnTo>
                    <a:pt x="31737" y="46862"/>
                  </a:lnTo>
                  <a:lnTo>
                    <a:pt x="32024" y="47136"/>
                  </a:lnTo>
                  <a:lnTo>
                    <a:pt x="32298" y="47386"/>
                  </a:lnTo>
                  <a:lnTo>
                    <a:pt x="32822" y="47873"/>
                  </a:lnTo>
                  <a:lnTo>
                    <a:pt x="33072" y="48085"/>
                  </a:lnTo>
                  <a:lnTo>
                    <a:pt x="33322" y="48284"/>
                  </a:lnTo>
                  <a:lnTo>
                    <a:pt x="34183" y="48983"/>
                  </a:lnTo>
                  <a:lnTo>
                    <a:pt x="34545" y="49233"/>
                  </a:lnTo>
                  <a:lnTo>
                    <a:pt x="34844" y="49445"/>
                  </a:lnTo>
                  <a:lnTo>
                    <a:pt x="35406" y="49819"/>
                  </a:lnTo>
                  <a:lnTo>
                    <a:pt x="34882" y="49395"/>
                  </a:lnTo>
                  <a:lnTo>
                    <a:pt x="34607" y="49158"/>
                  </a:lnTo>
                  <a:lnTo>
                    <a:pt x="34270" y="48871"/>
                  </a:lnTo>
                  <a:lnTo>
                    <a:pt x="33484" y="48122"/>
                  </a:lnTo>
                  <a:lnTo>
                    <a:pt x="33259" y="47898"/>
                  </a:lnTo>
                  <a:lnTo>
                    <a:pt x="33022" y="47660"/>
                  </a:lnTo>
                  <a:lnTo>
                    <a:pt x="32535" y="47149"/>
                  </a:lnTo>
                  <a:lnTo>
                    <a:pt x="32286" y="46874"/>
                  </a:lnTo>
                  <a:lnTo>
                    <a:pt x="32011" y="46587"/>
                  </a:lnTo>
                  <a:lnTo>
                    <a:pt x="31475" y="45963"/>
                  </a:lnTo>
                  <a:lnTo>
                    <a:pt x="30901" y="45302"/>
                  </a:lnTo>
                  <a:lnTo>
                    <a:pt x="30314" y="44578"/>
                  </a:lnTo>
                  <a:lnTo>
                    <a:pt x="29690" y="43817"/>
                  </a:lnTo>
                  <a:lnTo>
                    <a:pt x="29066" y="43005"/>
                  </a:lnTo>
                  <a:lnTo>
                    <a:pt x="28405" y="42157"/>
                  </a:lnTo>
                  <a:lnTo>
                    <a:pt x="27756" y="41258"/>
                  </a:lnTo>
                  <a:lnTo>
                    <a:pt x="27069" y="40335"/>
                  </a:lnTo>
                  <a:lnTo>
                    <a:pt x="26383" y="39361"/>
                  </a:lnTo>
                  <a:lnTo>
                    <a:pt x="25684" y="38375"/>
                  </a:lnTo>
                  <a:lnTo>
                    <a:pt x="24973" y="37340"/>
                  </a:lnTo>
                  <a:lnTo>
                    <a:pt x="23525" y="35206"/>
                  </a:lnTo>
                  <a:lnTo>
                    <a:pt x="23525" y="35156"/>
                  </a:lnTo>
                  <a:lnTo>
                    <a:pt x="23525" y="35056"/>
                  </a:lnTo>
                  <a:lnTo>
                    <a:pt x="23562" y="34744"/>
                  </a:lnTo>
                  <a:lnTo>
                    <a:pt x="23737" y="33633"/>
                  </a:lnTo>
                  <a:lnTo>
                    <a:pt x="23849" y="32884"/>
                  </a:lnTo>
                  <a:lnTo>
                    <a:pt x="23974" y="32023"/>
                  </a:lnTo>
                  <a:lnTo>
                    <a:pt x="24087" y="31050"/>
                  </a:lnTo>
                  <a:lnTo>
                    <a:pt x="24199" y="30002"/>
                  </a:lnTo>
                  <a:lnTo>
                    <a:pt x="24236" y="29452"/>
                  </a:lnTo>
                  <a:lnTo>
                    <a:pt x="24274" y="28878"/>
                  </a:lnTo>
                  <a:lnTo>
                    <a:pt x="24311" y="28304"/>
                  </a:lnTo>
                  <a:lnTo>
                    <a:pt x="24324" y="27705"/>
                  </a:lnTo>
                  <a:lnTo>
                    <a:pt x="24336" y="27106"/>
                  </a:lnTo>
                  <a:lnTo>
                    <a:pt x="24336" y="26495"/>
                  </a:lnTo>
                  <a:lnTo>
                    <a:pt x="24324" y="25883"/>
                  </a:lnTo>
                  <a:lnTo>
                    <a:pt x="24286" y="25259"/>
                  </a:lnTo>
                  <a:lnTo>
                    <a:pt x="24236" y="24648"/>
                  </a:lnTo>
                  <a:lnTo>
                    <a:pt x="24174" y="24024"/>
                  </a:lnTo>
                  <a:lnTo>
                    <a:pt x="24099" y="23400"/>
                  </a:lnTo>
                  <a:lnTo>
                    <a:pt x="23999" y="22788"/>
                  </a:lnTo>
                  <a:lnTo>
                    <a:pt x="23874" y="22177"/>
                  </a:lnTo>
                  <a:lnTo>
                    <a:pt x="23725" y="21578"/>
                  </a:lnTo>
                  <a:lnTo>
                    <a:pt x="23562" y="20991"/>
                  </a:lnTo>
                  <a:lnTo>
                    <a:pt x="23375" y="20405"/>
                  </a:lnTo>
                  <a:lnTo>
                    <a:pt x="23438" y="20829"/>
                  </a:lnTo>
                  <a:lnTo>
                    <a:pt x="23488" y="21278"/>
                  </a:lnTo>
                  <a:lnTo>
                    <a:pt x="23513" y="21753"/>
                  </a:lnTo>
                  <a:lnTo>
                    <a:pt x="23537" y="22239"/>
                  </a:lnTo>
                  <a:lnTo>
                    <a:pt x="23550" y="22726"/>
                  </a:lnTo>
                  <a:lnTo>
                    <a:pt x="23537" y="23238"/>
                  </a:lnTo>
                  <a:lnTo>
                    <a:pt x="23525" y="23762"/>
                  </a:lnTo>
                  <a:lnTo>
                    <a:pt x="23500" y="24273"/>
                  </a:lnTo>
                  <a:lnTo>
                    <a:pt x="23475" y="24810"/>
                  </a:lnTo>
                  <a:lnTo>
                    <a:pt x="23425" y="25334"/>
                  </a:lnTo>
                  <a:lnTo>
                    <a:pt x="23325" y="26395"/>
                  </a:lnTo>
                  <a:lnTo>
                    <a:pt x="23201" y="27431"/>
                  </a:lnTo>
                  <a:lnTo>
                    <a:pt x="23051" y="28442"/>
                  </a:lnTo>
                  <a:lnTo>
                    <a:pt x="22901" y="29390"/>
                  </a:lnTo>
                  <a:lnTo>
                    <a:pt x="22739" y="30264"/>
                  </a:lnTo>
                  <a:lnTo>
                    <a:pt x="22577" y="31050"/>
                  </a:lnTo>
                  <a:lnTo>
                    <a:pt x="22439" y="31724"/>
                  </a:lnTo>
                  <a:lnTo>
                    <a:pt x="22302" y="32273"/>
                  </a:lnTo>
                  <a:lnTo>
                    <a:pt x="22190" y="32672"/>
                  </a:lnTo>
                  <a:lnTo>
                    <a:pt x="22115" y="32909"/>
                  </a:lnTo>
                  <a:lnTo>
                    <a:pt x="22090" y="32972"/>
                  </a:lnTo>
                  <a:lnTo>
                    <a:pt x="22065" y="32972"/>
                  </a:lnTo>
                  <a:lnTo>
                    <a:pt x="20592" y="30676"/>
                  </a:lnTo>
                  <a:lnTo>
                    <a:pt x="19120" y="28317"/>
                  </a:lnTo>
                  <a:lnTo>
                    <a:pt x="18383" y="27131"/>
                  </a:lnTo>
                  <a:lnTo>
                    <a:pt x="17647" y="25933"/>
                  </a:lnTo>
                  <a:lnTo>
                    <a:pt x="16923" y="24735"/>
                  </a:lnTo>
                  <a:lnTo>
                    <a:pt x="16199" y="23537"/>
                  </a:lnTo>
                  <a:lnTo>
                    <a:pt x="14764" y="21153"/>
                  </a:lnTo>
                  <a:lnTo>
                    <a:pt x="13379" y="18795"/>
                  </a:lnTo>
                  <a:lnTo>
                    <a:pt x="13366" y="18720"/>
                  </a:lnTo>
                  <a:lnTo>
                    <a:pt x="13354" y="18595"/>
                  </a:lnTo>
                  <a:lnTo>
                    <a:pt x="13366" y="18171"/>
                  </a:lnTo>
                  <a:lnTo>
                    <a:pt x="13416" y="17559"/>
                  </a:lnTo>
                  <a:lnTo>
                    <a:pt x="13479" y="16761"/>
                  </a:lnTo>
                  <a:lnTo>
                    <a:pt x="13641" y="14751"/>
                  </a:lnTo>
                  <a:lnTo>
                    <a:pt x="13716" y="13591"/>
                  </a:lnTo>
                  <a:lnTo>
                    <a:pt x="13791" y="12368"/>
                  </a:lnTo>
                  <a:lnTo>
                    <a:pt x="13841" y="11107"/>
                  </a:lnTo>
                  <a:lnTo>
                    <a:pt x="13853" y="10458"/>
                  </a:lnTo>
                  <a:lnTo>
                    <a:pt x="13853" y="9822"/>
                  </a:lnTo>
                  <a:lnTo>
                    <a:pt x="13853" y="9185"/>
                  </a:lnTo>
                  <a:lnTo>
                    <a:pt x="13841" y="8561"/>
                  </a:lnTo>
                  <a:lnTo>
                    <a:pt x="13828" y="7937"/>
                  </a:lnTo>
                  <a:lnTo>
                    <a:pt x="13791" y="7326"/>
                  </a:lnTo>
                  <a:lnTo>
                    <a:pt x="13741" y="6739"/>
                  </a:lnTo>
                  <a:lnTo>
                    <a:pt x="13691" y="6165"/>
                  </a:lnTo>
                  <a:lnTo>
                    <a:pt x="13616" y="5629"/>
                  </a:lnTo>
                  <a:lnTo>
                    <a:pt x="13516" y="5105"/>
                  </a:lnTo>
                  <a:lnTo>
                    <a:pt x="13416" y="4618"/>
                  </a:lnTo>
                  <a:lnTo>
                    <a:pt x="13292" y="4156"/>
                  </a:lnTo>
                  <a:lnTo>
                    <a:pt x="13217" y="3944"/>
                  </a:lnTo>
                  <a:lnTo>
                    <a:pt x="13154" y="3744"/>
                  </a:lnTo>
                  <a:lnTo>
                    <a:pt x="13067" y="3545"/>
                  </a:lnTo>
                  <a:lnTo>
                    <a:pt x="12992" y="3357"/>
                  </a:lnTo>
                  <a:lnTo>
                    <a:pt x="13029" y="3470"/>
                  </a:lnTo>
                  <a:lnTo>
                    <a:pt x="13067" y="3595"/>
                  </a:lnTo>
                  <a:lnTo>
                    <a:pt x="13129" y="3869"/>
                  </a:lnTo>
                  <a:lnTo>
                    <a:pt x="13179" y="4194"/>
                  </a:lnTo>
                  <a:lnTo>
                    <a:pt x="13217" y="4555"/>
                  </a:lnTo>
                  <a:lnTo>
                    <a:pt x="13242" y="4967"/>
                  </a:lnTo>
                  <a:lnTo>
                    <a:pt x="13254" y="5404"/>
                  </a:lnTo>
                  <a:lnTo>
                    <a:pt x="13254" y="5878"/>
                  </a:lnTo>
                  <a:lnTo>
                    <a:pt x="13242" y="6377"/>
                  </a:lnTo>
                  <a:lnTo>
                    <a:pt x="13229" y="6889"/>
                  </a:lnTo>
                  <a:lnTo>
                    <a:pt x="13204" y="7426"/>
                  </a:lnTo>
                  <a:lnTo>
                    <a:pt x="13129" y="8549"/>
                  </a:lnTo>
                  <a:lnTo>
                    <a:pt x="13029" y="9710"/>
                  </a:lnTo>
                  <a:lnTo>
                    <a:pt x="12917" y="10858"/>
                  </a:lnTo>
                  <a:lnTo>
                    <a:pt x="12780" y="11981"/>
                  </a:lnTo>
                  <a:lnTo>
                    <a:pt x="12643" y="13042"/>
                  </a:lnTo>
                  <a:lnTo>
                    <a:pt x="12505" y="14028"/>
                  </a:lnTo>
                  <a:lnTo>
                    <a:pt x="12381" y="14876"/>
                  </a:lnTo>
                  <a:lnTo>
                    <a:pt x="12256" y="15588"/>
                  </a:lnTo>
                  <a:lnTo>
                    <a:pt x="12156" y="16112"/>
                  </a:lnTo>
                  <a:lnTo>
                    <a:pt x="12106" y="16299"/>
                  </a:lnTo>
                  <a:lnTo>
                    <a:pt x="12069" y="16424"/>
                  </a:lnTo>
                  <a:lnTo>
                    <a:pt x="12044" y="16486"/>
                  </a:lnTo>
                  <a:lnTo>
                    <a:pt x="12031" y="16499"/>
                  </a:lnTo>
                  <a:lnTo>
                    <a:pt x="12019" y="16499"/>
                  </a:lnTo>
                  <a:lnTo>
                    <a:pt x="9485" y="12118"/>
                  </a:lnTo>
                  <a:lnTo>
                    <a:pt x="7239" y="8187"/>
                  </a:lnTo>
                  <a:lnTo>
                    <a:pt x="5342" y="4842"/>
                  </a:lnTo>
                  <a:lnTo>
                    <a:pt x="3894" y="2272"/>
                  </a:lnTo>
                  <a:lnTo>
                    <a:pt x="2983" y="599"/>
                  </a:lnTo>
                  <a:lnTo>
                    <a:pt x="2746" y="163"/>
                  </a:lnTo>
                  <a:lnTo>
                    <a:pt x="26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4747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7"/>
          <p:cNvSpPr txBox="1">
            <a:spLocks noGrp="1"/>
          </p:cNvSpPr>
          <p:nvPr>
            <p:ph type="title"/>
          </p:nvPr>
        </p:nvSpPr>
        <p:spPr>
          <a:xfrm>
            <a:off x="304800" y="420078"/>
            <a:ext cx="61642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5"/>
          </p:nvPr>
        </p:nvSpPr>
        <p:spPr>
          <a:xfrm>
            <a:off x="657967" y="1855885"/>
            <a:ext cx="5056222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</a:pPr>
            <a:r>
              <a:rPr lang="en" sz="2800" dirty="0">
                <a:solidFill>
                  <a:srgbClr val="217482"/>
                </a:solidFill>
                <a:latin typeface="Bahnschrift" panose="020B0502040204020203" pitchFamily="34" charset="0"/>
              </a:rPr>
              <a:t>Sensors:</a:t>
            </a:r>
          </a:p>
          <a:p>
            <a:pPr lvl="1" indent="-457200" algn="l">
              <a:buFont typeface="Wingdings" panose="05000000000000000000" pitchFamily="2" charset="2"/>
              <a:buChar char="Ø"/>
            </a:pPr>
            <a:r>
              <a:rPr lang="en-US" dirty="0">
                <a:latin typeface="Bahnschrift" panose="020B0502040204020203" pitchFamily="34" charset="0"/>
              </a:rPr>
              <a:t>Motion (PIR)</a:t>
            </a:r>
          </a:p>
          <a:p>
            <a:pPr lvl="1" indent="-457200" algn="l">
              <a:buFont typeface="Wingdings" panose="05000000000000000000" pitchFamily="2" charset="2"/>
              <a:buChar char="Ø"/>
            </a:pPr>
            <a:r>
              <a:rPr lang="en-US" dirty="0">
                <a:latin typeface="Bahnschrift" panose="020B0502040204020203" pitchFamily="34" charset="0"/>
              </a:rPr>
              <a:t>Light Intensity (LDR)</a:t>
            </a:r>
          </a:p>
          <a:p>
            <a:pPr lvl="1" indent="-457200" algn="l">
              <a:buFont typeface="Wingdings" panose="05000000000000000000" pitchFamily="2" charset="2"/>
              <a:buChar char="Ø"/>
            </a:pPr>
            <a:r>
              <a:rPr lang="en-US" dirty="0">
                <a:latin typeface="Bahnschrift" panose="020B0502040204020203" pitchFamily="34" charset="0"/>
              </a:rPr>
              <a:t>Flame </a:t>
            </a:r>
          </a:p>
          <a:p>
            <a:pPr marL="457200" lvl="1" indent="0" algn="l"/>
            <a:endParaRPr dirty="0">
              <a:latin typeface="Bahnschrift" panose="020B0502040204020203" pitchFamily="34" charset="0"/>
            </a:endParaRPr>
          </a:p>
        </p:txBody>
      </p:sp>
      <p:sp>
        <p:nvSpPr>
          <p:cNvPr id="669" name="Google Shape;669;p37"/>
          <p:cNvSpPr txBox="1">
            <a:spLocks noGrp="1"/>
          </p:cNvSpPr>
          <p:nvPr>
            <p:ph type="subTitle" idx="7"/>
          </p:nvPr>
        </p:nvSpPr>
        <p:spPr>
          <a:xfrm>
            <a:off x="657967" y="3125060"/>
            <a:ext cx="443007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rgbClr val="217482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Microcontroller</a:t>
            </a:r>
          </a:p>
          <a:p>
            <a:pPr marL="800100" lvl="1" indent="-342900" algn="l">
              <a:buFont typeface="Wingdings" panose="05000000000000000000" pitchFamily="2" charset="2"/>
              <a:buChar char="Ø"/>
            </a:pPr>
            <a:r>
              <a:rPr lang="en-IN" dirty="0">
                <a:solidFill>
                  <a:schemeClr val="tx1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Arduino</a:t>
            </a:r>
            <a:endParaRPr sz="28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81D2DD-0DA2-7AD0-556A-35C9066FC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610" y="592034"/>
            <a:ext cx="3292098" cy="2469073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03DE1D-A8AA-A2DB-8232-5B7F30593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304" y="2996363"/>
            <a:ext cx="1584388" cy="1584388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20B12F-38D1-0D4E-9DDF-D1FD78C4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076" y="3112879"/>
            <a:ext cx="1047653" cy="152242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909F27-3939-0A59-30E1-A654B9449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626" y="3125060"/>
            <a:ext cx="1510244" cy="1510244"/>
          </a:xfrm>
          <a:prstGeom prst="rect">
            <a:avLst/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215119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26C1-5B2D-A37F-6B7F-DAA2A05A7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89908"/>
            <a:ext cx="7704000" cy="572700"/>
          </a:xfrm>
        </p:spPr>
        <p:txBody>
          <a:bodyPr/>
          <a:lstStyle/>
          <a:p>
            <a:pPr algn="ctr"/>
            <a:r>
              <a:rPr lang="en-US" dirty="0"/>
              <a:t>Working Principle</a:t>
            </a:r>
            <a:endParaRPr lang="en-IN" dirty="0"/>
          </a:p>
        </p:txBody>
      </p:sp>
      <p:grpSp>
        <p:nvGrpSpPr>
          <p:cNvPr id="11" name="Google Shape;872;p45">
            <a:extLst>
              <a:ext uri="{FF2B5EF4-FFF2-40B4-BE49-F238E27FC236}">
                <a16:creationId xmlns:a16="http://schemas.microsoft.com/office/drawing/2014/main" id="{74F099A6-2577-D6E5-A415-08A651A30086}"/>
              </a:ext>
            </a:extLst>
          </p:cNvPr>
          <p:cNvGrpSpPr/>
          <p:nvPr/>
        </p:nvGrpSpPr>
        <p:grpSpPr>
          <a:xfrm>
            <a:off x="303546" y="3823505"/>
            <a:ext cx="654606" cy="572701"/>
            <a:chOff x="2901297" y="3911013"/>
            <a:chExt cx="579900" cy="579900"/>
          </a:xfrm>
        </p:grpSpPr>
        <p:sp>
          <p:nvSpPr>
            <p:cNvPr id="12" name="Google Shape;873;p45">
              <a:extLst>
                <a:ext uri="{FF2B5EF4-FFF2-40B4-BE49-F238E27FC236}">
                  <a16:creationId xmlns:a16="http://schemas.microsoft.com/office/drawing/2014/main" id="{193498E5-6BE3-2B14-2500-07ED1C706944}"/>
                </a:ext>
              </a:extLst>
            </p:cNvPr>
            <p:cNvSpPr/>
            <p:nvPr/>
          </p:nvSpPr>
          <p:spPr>
            <a:xfrm>
              <a:off x="2901297" y="3911013"/>
              <a:ext cx="579900" cy="57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874;p45">
              <a:extLst>
                <a:ext uri="{FF2B5EF4-FFF2-40B4-BE49-F238E27FC236}">
                  <a16:creationId xmlns:a16="http://schemas.microsoft.com/office/drawing/2014/main" id="{8E06E60B-64D4-DB82-0FA0-EA7D7EB0F617}"/>
                </a:ext>
              </a:extLst>
            </p:cNvPr>
            <p:cNvGrpSpPr/>
            <p:nvPr/>
          </p:nvGrpSpPr>
          <p:grpSpPr>
            <a:xfrm>
              <a:off x="2999351" y="4017284"/>
              <a:ext cx="383792" cy="367357"/>
              <a:chOff x="3147619" y="3995392"/>
              <a:chExt cx="383792" cy="367357"/>
            </a:xfrm>
          </p:grpSpPr>
          <p:sp>
            <p:nvSpPr>
              <p:cNvPr id="14" name="Google Shape;875;p45">
                <a:extLst>
                  <a:ext uri="{FF2B5EF4-FFF2-40B4-BE49-F238E27FC236}">
                    <a16:creationId xmlns:a16="http://schemas.microsoft.com/office/drawing/2014/main" id="{47EE90AB-741A-EB36-522F-C09B0B693D02}"/>
                  </a:ext>
                </a:extLst>
              </p:cNvPr>
              <p:cNvSpPr/>
              <p:nvPr/>
            </p:nvSpPr>
            <p:spPr>
              <a:xfrm>
                <a:off x="3221127" y="4060669"/>
                <a:ext cx="236775" cy="236827"/>
              </a:xfrm>
              <a:custGeom>
                <a:avLst/>
                <a:gdLst/>
                <a:ahLst/>
                <a:cxnLst/>
                <a:rect l="l" t="t" r="r" b="b"/>
                <a:pathLst>
                  <a:path w="9119" h="9121" extrusionOk="0">
                    <a:moveTo>
                      <a:pt x="1051" y="3293"/>
                    </a:moveTo>
                    <a:lnTo>
                      <a:pt x="2005" y="4179"/>
                    </a:lnTo>
                    <a:lnTo>
                      <a:pt x="1887" y="5879"/>
                    </a:lnTo>
                    <a:lnTo>
                      <a:pt x="1111" y="5984"/>
                    </a:lnTo>
                    <a:cubicBezTo>
                      <a:pt x="930" y="5545"/>
                      <a:pt x="828" y="5064"/>
                      <a:pt x="828" y="4560"/>
                    </a:cubicBezTo>
                    <a:cubicBezTo>
                      <a:pt x="828" y="4115"/>
                      <a:pt x="907" y="3689"/>
                      <a:pt x="1051" y="3293"/>
                    </a:cubicBezTo>
                    <a:close/>
                    <a:moveTo>
                      <a:pt x="4559" y="830"/>
                    </a:moveTo>
                    <a:cubicBezTo>
                      <a:pt x="6617" y="830"/>
                      <a:pt x="8289" y="2504"/>
                      <a:pt x="8289" y="4560"/>
                    </a:cubicBezTo>
                    <a:cubicBezTo>
                      <a:pt x="8289" y="5128"/>
                      <a:pt x="8162" y="5666"/>
                      <a:pt x="7934" y="6149"/>
                    </a:cubicBezTo>
                    <a:lnTo>
                      <a:pt x="6475" y="5216"/>
                    </a:lnTo>
                    <a:lnTo>
                      <a:pt x="6070" y="3393"/>
                    </a:lnTo>
                    <a:cubicBezTo>
                      <a:pt x="6041" y="3266"/>
                      <a:pt x="5955" y="3159"/>
                      <a:pt x="5837" y="3106"/>
                    </a:cubicBezTo>
                    <a:lnTo>
                      <a:pt x="3661" y="2115"/>
                    </a:lnTo>
                    <a:lnTo>
                      <a:pt x="3735" y="922"/>
                    </a:lnTo>
                    <a:cubicBezTo>
                      <a:pt x="4000" y="862"/>
                      <a:pt x="4276" y="830"/>
                      <a:pt x="4559" y="830"/>
                    </a:cubicBezTo>
                    <a:close/>
                    <a:moveTo>
                      <a:pt x="2886" y="1227"/>
                    </a:moveTo>
                    <a:lnTo>
                      <a:pt x="2817" y="2347"/>
                    </a:lnTo>
                    <a:cubicBezTo>
                      <a:pt x="2806" y="2518"/>
                      <a:pt x="2903" y="2678"/>
                      <a:pt x="3059" y="2751"/>
                    </a:cubicBezTo>
                    <a:lnTo>
                      <a:pt x="5304" y="3774"/>
                    </a:lnTo>
                    <a:lnTo>
                      <a:pt x="5702" y="5563"/>
                    </a:lnTo>
                    <a:cubicBezTo>
                      <a:pt x="5726" y="5669"/>
                      <a:pt x="5790" y="5763"/>
                      <a:pt x="5884" y="5821"/>
                    </a:cubicBezTo>
                    <a:lnTo>
                      <a:pt x="7500" y="6854"/>
                    </a:lnTo>
                    <a:cubicBezTo>
                      <a:pt x="6815" y="7727"/>
                      <a:pt x="5752" y="8290"/>
                      <a:pt x="4560" y="8291"/>
                    </a:cubicBezTo>
                    <a:lnTo>
                      <a:pt x="4560" y="8291"/>
                    </a:lnTo>
                    <a:cubicBezTo>
                      <a:pt x="3325" y="8290"/>
                      <a:pt x="2228" y="7688"/>
                      <a:pt x="1550" y="6760"/>
                    </a:cubicBezTo>
                    <a:lnTo>
                      <a:pt x="2334" y="6655"/>
                    </a:lnTo>
                    <a:cubicBezTo>
                      <a:pt x="2528" y="6630"/>
                      <a:pt x="2678" y="6470"/>
                      <a:pt x="2691" y="6273"/>
                    </a:cubicBezTo>
                    <a:lnTo>
                      <a:pt x="2844" y="4039"/>
                    </a:lnTo>
                    <a:cubicBezTo>
                      <a:pt x="2854" y="3913"/>
                      <a:pt x="2806" y="3792"/>
                      <a:pt x="2714" y="3706"/>
                    </a:cubicBezTo>
                    <a:lnTo>
                      <a:pt x="1437" y="2520"/>
                    </a:lnTo>
                    <a:cubicBezTo>
                      <a:pt x="1797" y="1973"/>
                      <a:pt x="2297" y="1524"/>
                      <a:pt x="2886" y="1227"/>
                    </a:cubicBezTo>
                    <a:close/>
                    <a:moveTo>
                      <a:pt x="4560" y="0"/>
                    </a:moveTo>
                    <a:cubicBezTo>
                      <a:pt x="2044" y="0"/>
                      <a:pt x="0" y="2047"/>
                      <a:pt x="0" y="4560"/>
                    </a:cubicBezTo>
                    <a:cubicBezTo>
                      <a:pt x="0" y="7073"/>
                      <a:pt x="2045" y="9120"/>
                      <a:pt x="4560" y="9120"/>
                    </a:cubicBezTo>
                    <a:cubicBezTo>
                      <a:pt x="7074" y="9120"/>
                      <a:pt x="9119" y="7080"/>
                      <a:pt x="9119" y="4560"/>
                    </a:cubicBezTo>
                    <a:cubicBezTo>
                      <a:pt x="9119" y="2041"/>
                      <a:pt x="7074" y="0"/>
                      <a:pt x="4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876;p45">
                <a:extLst>
                  <a:ext uri="{FF2B5EF4-FFF2-40B4-BE49-F238E27FC236}">
                    <a16:creationId xmlns:a16="http://schemas.microsoft.com/office/drawing/2014/main" id="{9E12CD7B-5834-AE37-DA77-41A9E91807F0}"/>
                  </a:ext>
                </a:extLst>
              </p:cNvPr>
              <p:cNvSpPr/>
              <p:nvPr/>
            </p:nvSpPr>
            <p:spPr>
              <a:xfrm>
                <a:off x="3240731" y="3995392"/>
                <a:ext cx="197568" cy="44686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721" extrusionOk="0">
                    <a:moveTo>
                      <a:pt x="3804" y="1"/>
                    </a:moveTo>
                    <a:cubicBezTo>
                      <a:pt x="2581" y="1"/>
                      <a:pt x="1358" y="316"/>
                      <a:pt x="267" y="947"/>
                    </a:cubicBezTo>
                    <a:cubicBezTo>
                      <a:pt x="69" y="1062"/>
                      <a:pt x="1" y="1315"/>
                      <a:pt x="115" y="1513"/>
                    </a:cubicBezTo>
                    <a:cubicBezTo>
                      <a:pt x="192" y="1647"/>
                      <a:pt x="331" y="1721"/>
                      <a:pt x="475" y="1721"/>
                    </a:cubicBezTo>
                    <a:cubicBezTo>
                      <a:pt x="545" y="1721"/>
                      <a:pt x="617" y="1703"/>
                      <a:pt x="682" y="1665"/>
                    </a:cubicBezTo>
                    <a:cubicBezTo>
                      <a:pt x="1644" y="1108"/>
                      <a:pt x="2725" y="829"/>
                      <a:pt x="3805" y="829"/>
                    </a:cubicBezTo>
                    <a:cubicBezTo>
                      <a:pt x="4885" y="829"/>
                      <a:pt x="5965" y="1108"/>
                      <a:pt x="6927" y="1665"/>
                    </a:cubicBezTo>
                    <a:cubicBezTo>
                      <a:pt x="6992" y="1703"/>
                      <a:pt x="7063" y="1721"/>
                      <a:pt x="7133" y="1721"/>
                    </a:cubicBezTo>
                    <a:cubicBezTo>
                      <a:pt x="7277" y="1721"/>
                      <a:pt x="7417" y="1646"/>
                      <a:pt x="7494" y="1513"/>
                    </a:cubicBezTo>
                    <a:cubicBezTo>
                      <a:pt x="7608" y="1315"/>
                      <a:pt x="7540" y="1062"/>
                      <a:pt x="7342" y="947"/>
                    </a:cubicBezTo>
                    <a:cubicBezTo>
                      <a:pt x="6251" y="316"/>
                      <a:pt x="5028" y="1"/>
                      <a:pt x="38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77;p45">
                <a:extLst>
                  <a:ext uri="{FF2B5EF4-FFF2-40B4-BE49-F238E27FC236}">
                    <a16:creationId xmlns:a16="http://schemas.microsoft.com/office/drawing/2014/main" id="{6FB7184D-8F44-6FF2-9108-B1B115054D01}"/>
                  </a:ext>
                </a:extLst>
              </p:cNvPr>
              <p:cNvSpPr/>
              <p:nvPr/>
            </p:nvSpPr>
            <p:spPr>
              <a:xfrm>
                <a:off x="3240731" y="4318063"/>
                <a:ext cx="197568" cy="44686"/>
              </a:xfrm>
              <a:custGeom>
                <a:avLst/>
                <a:gdLst/>
                <a:ahLst/>
                <a:cxnLst/>
                <a:rect l="l" t="t" r="r" b="b"/>
                <a:pathLst>
                  <a:path w="7609" h="1721" extrusionOk="0">
                    <a:moveTo>
                      <a:pt x="475" y="1"/>
                    </a:moveTo>
                    <a:cubicBezTo>
                      <a:pt x="331" y="1"/>
                      <a:pt x="192" y="75"/>
                      <a:pt x="115" y="208"/>
                    </a:cubicBezTo>
                    <a:cubicBezTo>
                      <a:pt x="1" y="407"/>
                      <a:pt x="69" y="660"/>
                      <a:pt x="267" y="775"/>
                    </a:cubicBezTo>
                    <a:cubicBezTo>
                      <a:pt x="1358" y="1405"/>
                      <a:pt x="2581" y="1721"/>
                      <a:pt x="3805" y="1721"/>
                    </a:cubicBezTo>
                    <a:cubicBezTo>
                      <a:pt x="5028" y="1721"/>
                      <a:pt x="6251" y="1406"/>
                      <a:pt x="7342" y="775"/>
                    </a:cubicBezTo>
                    <a:cubicBezTo>
                      <a:pt x="7540" y="660"/>
                      <a:pt x="7608" y="407"/>
                      <a:pt x="7494" y="208"/>
                    </a:cubicBezTo>
                    <a:cubicBezTo>
                      <a:pt x="7417" y="75"/>
                      <a:pt x="7278" y="1"/>
                      <a:pt x="7134" y="1"/>
                    </a:cubicBezTo>
                    <a:cubicBezTo>
                      <a:pt x="7064" y="1"/>
                      <a:pt x="6993" y="19"/>
                      <a:pt x="6927" y="56"/>
                    </a:cubicBezTo>
                    <a:cubicBezTo>
                      <a:pt x="5965" y="613"/>
                      <a:pt x="4884" y="892"/>
                      <a:pt x="3804" y="892"/>
                    </a:cubicBezTo>
                    <a:cubicBezTo>
                      <a:pt x="2724" y="892"/>
                      <a:pt x="1644" y="614"/>
                      <a:pt x="682" y="56"/>
                    </a:cubicBezTo>
                    <a:cubicBezTo>
                      <a:pt x="617" y="19"/>
                      <a:pt x="545" y="1"/>
                      <a:pt x="4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78;p45">
                <a:extLst>
                  <a:ext uri="{FF2B5EF4-FFF2-40B4-BE49-F238E27FC236}">
                    <a16:creationId xmlns:a16="http://schemas.microsoft.com/office/drawing/2014/main" id="{2A490489-9215-3523-2631-285C345AAC2F}"/>
                  </a:ext>
                </a:extLst>
              </p:cNvPr>
              <p:cNvSpPr/>
              <p:nvPr/>
            </p:nvSpPr>
            <p:spPr>
              <a:xfrm>
                <a:off x="3147619" y="4081831"/>
                <a:ext cx="54423" cy="194504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7491" extrusionOk="0">
                    <a:moveTo>
                      <a:pt x="1622" y="1"/>
                    </a:moveTo>
                    <a:cubicBezTo>
                      <a:pt x="1479" y="1"/>
                      <a:pt x="1341" y="74"/>
                      <a:pt x="1264" y="207"/>
                    </a:cubicBezTo>
                    <a:cubicBezTo>
                      <a:pt x="2" y="2388"/>
                      <a:pt x="0" y="5100"/>
                      <a:pt x="1264" y="7283"/>
                    </a:cubicBezTo>
                    <a:cubicBezTo>
                      <a:pt x="1341" y="7417"/>
                      <a:pt x="1480" y="7491"/>
                      <a:pt x="1623" y="7491"/>
                    </a:cubicBezTo>
                    <a:cubicBezTo>
                      <a:pt x="1694" y="7491"/>
                      <a:pt x="1765" y="7473"/>
                      <a:pt x="1831" y="7435"/>
                    </a:cubicBezTo>
                    <a:cubicBezTo>
                      <a:pt x="2027" y="7319"/>
                      <a:pt x="2095" y="7066"/>
                      <a:pt x="1981" y="6869"/>
                    </a:cubicBezTo>
                    <a:cubicBezTo>
                      <a:pt x="869" y="4945"/>
                      <a:pt x="867" y="2549"/>
                      <a:pt x="1981" y="622"/>
                    </a:cubicBezTo>
                    <a:cubicBezTo>
                      <a:pt x="2095" y="425"/>
                      <a:pt x="2027" y="171"/>
                      <a:pt x="1831" y="57"/>
                    </a:cubicBezTo>
                    <a:cubicBezTo>
                      <a:pt x="1765" y="19"/>
                      <a:pt x="1693" y="1"/>
                      <a:pt x="16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79;p45">
                <a:extLst>
                  <a:ext uri="{FF2B5EF4-FFF2-40B4-BE49-F238E27FC236}">
                    <a16:creationId xmlns:a16="http://schemas.microsoft.com/office/drawing/2014/main" id="{3ABA0B6F-FD65-0A78-FDD6-36CDABDF1B2A}"/>
                  </a:ext>
                </a:extLst>
              </p:cNvPr>
              <p:cNvSpPr/>
              <p:nvPr/>
            </p:nvSpPr>
            <p:spPr>
              <a:xfrm>
                <a:off x="3476988" y="4081831"/>
                <a:ext cx="54423" cy="19447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7490" extrusionOk="0">
                    <a:moveTo>
                      <a:pt x="473" y="0"/>
                    </a:moveTo>
                    <a:cubicBezTo>
                      <a:pt x="402" y="0"/>
                      <a:pt x="331" y="18"/>
                      <a:pt x="265" y="55"/>
                    </a:cubicBezTo>
                    <a:cubicBezTo>
                      <a:pt x="69" y="170"/>
                      <a:pt x="1" y="425"/>
                      <a:pt x="115" y="622"/>
                    </a:cubicBezTo>
                    <a:cubicBezTo>
                      <a:pt x="1228" y="2546"/>
                      <a:pt x="1229" y="4941"/>
                      <a:pt x="115" y="6869"/>
                    </a:cubicBezTo>
                    <a:cubicBezTo>
                      <a:pt x="1" y="7066"/>
                      <a:pt x="69" y="7319"/>
                      <a:pt x="265" y="7434"/>
                    </a:cubicBezTo>
                    <a:cubicBezTo>
                      <a:pt x="331" y="7471"/>
                      <a:pt x="403" y="7489"/>
                      <a:pt x="473" y="7489"/>
                    </a:cubicBezTo>
                    <a:cubicBezTo>
                      <a:pt x="616" y="7489"/>
                      <a:pt x="755" y="7415"/>
                      <a:pt x="832" y="7283"/>
                    </a:cubicBezTo>
                    <a:cubicBezTo>
                      <a:pt x="2094" y="5103"/>
                      <a:pt x="2096" y="2391"/>
                      <a:pt x="832" y="207"/>
                    </a:cubicBezTo>
                    <a:cubicBezTo>
                      <a:pt x="755" y="74"/>
                      <a:pt x="616" y="0"/>
                      <a:pt x="4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80;p45">
                <a:extLst>
                  <a:ext uri="{FF2B5EF4-FFF2-40B4-BE49-F238E27FC236}">
                    <a16:creationId xmlns:a16="http://schemas.microsoft.com/office/drawing/2014/main" id="{10BC819A-9CFD-9AA2-C699-A835DE35A0A4}"/>
                  </a:ext>
                </a:extLst>
              </p:cNvPr>
              <p:cNvSpPr/>
              <p:nvPr/>
            </p:nvSpPr>
            <p:spPr>
              <a:xfrm>
                <a:off x="3303930" y="4203972"/>
                <a:ext cx="76571" cy="6293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424" extrusionOk="0">
                    <a:moveTo>
                      <a:pt x="1066" y="1044"/>
                    </a:moveTo>
                    <a:lnTo>
                      <a:pt x="1492" y="1288"/>
                    </a:lnTo>
                    <a:lnTo>
                      <a:pt x="944" y="1508"/>
                    </a:lnTo>
                    <a:lnTo>
                      <a:pt x="1066" y="1044"/>
                    </a:lnTo>
                    <a:close/>
                    <a:moveTo>
                      <a:pt x="805" y="0"/>
                    </a:moveTo>
                    <a:cubicBezTo>
                      <a:pt x="626" y="0"/>
                      <a:pt x="456" y="119"/>
                      <a:pt x="404" y="308"/>
                    </a:cubicBezTo>
                    <a:lnTo>
                      <a:pt x="46" y="1655"/>
                    </a:lnTo>
                    <a:cubicBezTo>
                      <a:pt x="1" y="1824"/>
                      <a:pt x="67" y="2003"/>
                      <a:pt x="211" y="2103"/>
                    </a:cubicBezTo>
                    <a:lnTo>
                      <a:pt x="571" y="2350"/>
                    </a:lnTo>
                    <a:cubicBezTo>
                      <a:pt x="641" y="2398"/>
                      <a:pt x="723" y="2423"/>
                      <a:pt x="806" y="2423"/>
                    </a:cubicBezTo>
                    <a:cubicBezTo>
                      <a:pt x="857" y="2423"/>
                      <a:pt x="909" y="2414"/>
                      <a:pt x="958" y="2394"/>
                    </a:cubicBezTo>
                    <a:lnTo>
                      <a:pt x="2595" y="1742"/>
                    </a:lnTo>
                    <a:cubicBezTo>
                      <a:pt x="2918" y="1613"/>
                      <a:pt x="2948" y="1169"/>
                      <a:pt x="2648" y="998"/>
                    </a:cubicBezTo>
                    <a:lnTo>
                      <a:pt x="1011" y="57"/>
                    </a:lnTo>
                    <a:cubicBezTo>
                      <a:pt x="946" y="18"/>
                      <a:pt x="875" y="0"/>
                      <a:pt x="8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" name="Google Shape;952;p45">
            <a:extLst>
              <a:ext uri="{FF2B5EF4-FFF2-40B4-BE49-F238E27FC236}">
                <a16:creationId xmlns:a16="http://schemas.microsoft.com/office/drawing/2014/main" id="{CDF4AB4E-7991-6D99-69FF-3A55A01E8973}"/>
              </a:ext>
            </a:extLst>
          </p:cNvPr>
          <p:cNvGrpSpPr/>
          <p:nvPr/>
        </p:nvGrpSpPr>
        <p:grpSpPr>
          <a:xfrm>
            <a:off x="8040414" y="589885"/>
            <a:ext cx="861848" cy="786970"/>
            <a:chOff x="717482" y="2490688"/>
            <a:chExt cx="579900" cy="579900"/>
          </a:xfrm>
        </p:grpSpPr>
        <p:sp>
          <p:nvSpPr>
            <p:cNvPr id="21" name="Google Shape;953;p45">
              <a:extLst>
                <a:ext uri="{FF2B5EF4-FFF2-40B4-BE49-F238E27FC236}">
                  <a16:creationId xmlns:a16="http://schemas.microsoft.com/office/drawing/2014/main" id="{B5B9BE13-720A-7616-3D35-E7607FC54C8F}"/>
                </a:ext>
              </a:extLst>
            </p:cNvPr>
            <p:cNvSpPr/>
            <p:nvPr/>
          </p:nvSpPr>
          <p:spPr>
            <a:xfrm>
              <a:off x="717482" y="2490688"/>
              <a:ext cx="579900" cy="57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954;p45">
              <a:extLst>
                <a:ext uri="{FF2B5EF4-FFF2-40B4-BE49-F238E27FC236}">
                  <a16:creationId xmlns:a16="http://schemas.microsoft.com/office/drawing/2014/main" id="{C157BC60-2268-2CEB-19F7-5C5B13A80BAE}"/>
                </a:ext>
              </a:extLst>
            </p:cNvPr>
            <p:cNvGrpSpPr/>
            <p:nvPr/>
          </p:nvGrpSpPr>
          <p:grpSpPr>
            <a:xfrm>
              <a:off x="821315" y="2596948"/>
              <a:ext cx="372234" cy="367379"/>
              <a:chOff x="796050" y="2446450"/>
              <a:chExt cx="358400" cy="353725"/>
            </a:xfrm>
          </p:grpSpPr>
          <p:sp>
            <p:nvSpPr>
              <p:cNvPr id="23" name="Google Shape;955;p45">
                <a:extLst>
                  <a:ext uri="{FF2B5EF4-FFF2-40B4-BE49-F238E27FC236}">
                    <a16:creationId xmlns:a16="http://schemas.microsoft.com/office/drawing/2014/main" id="{F96BFF9E-386F-16FC-BFAE-ADF039CD0600}"/>
                  </a:ext>
                </a:extLst>
              </p:cNvPr>
              <p:cNvSpPr/>
              <p:nvPr/>
            </p:nvSpPr>
            <p:spPr>
              <a:xfrm>
                <a:off x="796050" y="2646125"/>
                <a:ext cx="358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6162" extrusionOk="0">
                    <a:moveTo>
                      <a:pt x="6754" y="830"/>
                    </a:moveTo>
                    <a:lnTo>
                      <a:pt x="6754" y="2667"/>
                    </a:lnTo>
                    <a:lnTo>
                      <a:pt x="2530" y="2667"/>
                    </a:lnTo>
                    <a:lnTo>
                      <a:pt x="3458" y="830"/>
                    </a:lnTo>
                    <a:close/>
                    <a:moveTo>
                      <a:pt x="10878" y="830"/>
                    </a:moveTo>
                    <a:lnTo>
                      <a:pt x="11806" y="2667"/>
                    </a:lnTo>
                    <a:lnTo>
                      <a:pt x="7582" y="2667"/>
                    </a:lnTo>
                    <a:lnTo>
                      <a:pt x="7582" y="830"/>
                    </a:lnTo>
                    <a:close/>
                    <a:moveTo>
                      <a:pt x="6754" y="3495"/>
                    </a:moveTo>
                    <a:lnTo>
                      <a:pt x="6754" y="5334"/>
                    </a:lnTo>
                    <a:lnTo>
                      <a:pt x="1182" y="5334"/>
                    </a:lnTo>
                    <a:lnTo>
                      <a:pt x="2110" y="3495"/>
                    </a:lnTo>
                    <a:close/>
                    <a:moveTo>
                      <a:pt x="12226" y="3495"/>
                    </a:moveTo>
                    <a:lnTo>
                      <a:pt x="13153" y="5334"/>
                    </a:lnTo>
                    <a:lnTo>
                      <a:pt x="7582" y="5334"/>
                    </a:lnTo>
                    <a:lnTo>
                      <a:pt x="7582" y="3495"/>
                    </a:lnTo>
                    <a:close/>
                    <a:moveTo>
                      <a:pt x="3203" y="1"/>
                    </a:moveTo>
                    <a:cubicBezTo>
                      <a:pt x="3046" y="1"/>
                      <a:pt x="2903" y="90"/>
                      <a:pt x="2832" y="228"/>
                    </a:cubicBezTo>
                    <a:lnTo>
                      <a:pt x="139" y="5562"/>
                    </a:lnTo>
                    <a:cubicBezTo>
                      <a:pt x="0" y="5836"/>
                      <a:pt x="201" y="6162"/>
                      <a:pt x="509" y="6162"/>
                    </a:cubicBezTo>
                    <a:lnTo>
                      <a:pt x="13827" y="6162"/>
                    </a:lnTo>
                    <a:cubicBezTo>
                      <a:pt x="14136" y="6162"/>
                      <a:pt x="14336" y="5836"/>
                      <a:pt x="14197" y="5562"/>
                    </a:cubicBezTo>
                    <a:lnTo>
                      <a:pt x="11503" y="228"/>
                    </a:lnTo>
                    <a:cubicBezTo>
                      <a:pt x="11433" y="90"/>
                      <a:pt x="11290" y="1"/>
                      <a:pt x="11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56;p45">
                <a:extLst>
                  <a:ext uri="{FF2B5EF4-FFF2-40B4-BE49-F238E27FC236}">
                    <a16:creationId xmlns:a16="http://schemas.microsoft.com/office/drawing/2014/main" id="{5995F6B5-124D-3DDF-B6DC-090983C08294}"/>
                  </a:ext>
                </a:extLst>
              </p:cNvPr>
              <p:cNvSpPr/>
              <p:nvPr/>
            </p:nvSpPr>
            <p:spPr>
              <a:xfrm>
                <a:off x="937250" y="2499675"/>
                <a:ext cx="76000" cy="76025"/>
              </a:xfrm>
              <a:custGeom>
                <a:avLst/>
                <a:gdLst/>
                <a:ahLst/>
                <a:cxnLst/>
                <a:rect l="l" t="t" r="r" b="b"/>
                <a:pathLst>
                  <a:path w="3040" h="3041" extrusionOk="0">
                    <a:moveTo>
                      <a:pt x="1519" y="829"/>
                    </a:moveTo>
                    <a:cubicBezTo>
                      <a:pt x="1900" y="829"/>
                      <a:pt x="2210" y="1139"/>
                      <a:pt x="2210" y="1520"/>
                    </a:cubicBezTo>
                    <a:cubicBezTo>
                      <a:pt x="2210" y="1901"/>
                      <a:pt x="1900" y="2211"/>
                      <a:pt x="1519" y="2211"/>
                    </a:cubicBezTo>
                    <a:cubicBezTo>
                      <a:pt x="1138" y="2211"/>
                      <a:pt x="828" y="1901"/>
                      <a:pt x="828" y="1520"/>
                    </a:cubicBezTo>
                    <a:cubicBezTo>
                      <a:pt x="828" y="1139"/>
                      <a:pt x="1138" y="829"/>
                      <a:pt x="1519" y="829"/>
                    </a:cubicBezTo>
                    <a:close/>
                    <a:moveTo>
                      <a:pt x="1519" y="1"/>
                    </a:moveTo>
                    <a:cubicBezTo>
                      <a:pt x="682" y="1"/>
                      <a:pt x="0" y="682"/>
                      <a:pt x="0" y="1520"/>
                    </a:cubicBezTo>
                    <a:cubicBezTo>
                      <a:pt x="0" y="2358"/>
                      <a:pt x="682" y="3040"/>
                      <a:pt x="1519" y="3040"/>
                    </a:cubicBezTo>
                    <a:cubicBezTo>
                      <a:pt x="2357" y="3040"/>
                      <a:pt x="3040" y="2358"/>
                      <a:pt x="3040" y="1520"/>
                    </a:cubicBezTo>
                    <a:cubicBezTo>
                      <a:pt x="3040" y="682"/>
                      <a:pt x="2357" y="1"/>
                      <a:pt x="15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57;p45">
                <a:extLst>
                  <a:ext uri="{FF2B5EF4-FFF2-40B4-BE49-F238E27FC236}">
                    <a16:creationId xmlns:a16="http://schemas.microsoft.com/office/drawing/2014/main" id="{352D98BD-C18A-6D5A-87E4-D98F6F45E01E}"/>
                  </a:ext>
                </a:extLst>
              </p:cNvPr>
              <p:cNvSpPr/>
              <p:nvPr/>
            </p:nvSpPr>
            <p:spPr>
              <a:xfrm>
                <a:off x="964900" y="2446450"/>
                <a:ext cx="20725" cy="4357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743" extrusionOk="0">
                    <a:moveTo>
                      <a:pt x="413" y="1"/>
                    </a:moveTo>
                    <a:cubicBezTo>
                      <a:pt x="184" y="1"/>
                      <a:pt x="0" y="187"/>
                      <a:pt x="0" y="416"/>
                    </a:cubicBezTo>
                    <a:lnTo>
                      <a:pt x="0" y="1328"/>
                    </a:lnTo>
                    <a:cubicBezTo>
                      <a:pt x="0" y="1557"/>
                      <a:pt x="184" y="1743"/>
                      <a:pt x="413" y="1743"/>
                    </a:cubicBezTo>
                    <a:cubicBezTo>
                      <a:pt x="642" y="1743"/>
                      <a:pt x="828" y="1557"/>
                      <a:pt x="828" y="1328"/>
                    </a:cubicBezTo>
                    <a:lnTo>
                      <a:pt x="828" y="416"/>
                    </a:lnTo>
                    <a:cubicBezTo>
                      <a:pt x="828" y="187"/>
                      <a:pt x="642" y="1"/>
                      <a:pt x="4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58;p45">
                <a:extLst>
                  <a:ext uri="{FF2B5EF4-FFF2-40B4-BE49-F238E27FC236}">
                    <a16:creationId xmlns:a16="http://schemas.microsoft.com/office/drawing/2014/main" id="{619BFB39-9772-8CE7-1083-228AA45F2708}"/>
                  </a:ext>
                </a:extLst>
              </p:cNvPr>
              <p:cNvSpPr/>
              <p:nvPr/>
            </p:nvSpPr>
            <p:spPr>
              <a:xfrm>
                <a:off x="964900" y="2585325"/>
                <a:ext cx="20725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742" extrusionOk="0">
                    <a:moveTo>
                      <a:pt x="413" y="0"/>
                    </a:moveTo>
                    <a:cubicBezTo>
                      <a:pt x="184" y="0"/>
                      <a:pt x="0" y="186"/>
                      <a:pt x="0" y="415"/>
                    </a:cubicBezTo>
                    <a:lnTo>
                      <a:pt x="0" y="1327"/>
                    </a:lnTo>
                    <a:cubicBezTo>
                      <a:pt x="0" y="1556"/>
                      <a:pt x="184" y="1742"/>
                      <a:pt x="413" y="1742"/>
                    </a:cubicBezTo>
                    <a:cubicBezTo>
                      <a:pt x="642" y="1742"/>
                      <a:pt x="828" y="1556"/>
                      <a:pt x="828" y="1327"/>
                    </a:cubicBezTo>
                    <a:lnTo>
                      <a:pt x="828" y="415"/>
                    </a:lnTo>
                    <a:cubicBezTo>
                      <a:pt x="828" y="186"/>
                      <a:pt x="642" y="0"/>
                      <a:pt x="4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59;p45">
                <a:extLst>
                  <a:ext uri="{FF2B5EF4-FFF2-40B4-BE49-F238E27FC236}">
                    <a16:creationId xmlns:a16="http://schemas.microsoft.com/office/drawing/2014/main" id="{AD55B9F3-4C74-BEDA-903B-9D142E972D3F}"/>
                  </a:ext>
                </a:extLst>
              </p:cNvPr>
              <p:cNvSpPr/>
              <p:nvPr/>
            </p:nvSpPr>
            <p:spPr>
              <a:xfrm>
                <a:off x="906700" y="2470150"/>
                <a:ext cx="388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75" extrusionOk="0">
                    <a:moveTo>
                      <a:pt x="456" y="0"/>
                    </a:moveTo>
                    <a:cubicBezTo>
                      <a:pt x="349" y="0"/>
                      <a:pt x="243" y="41"/>
                      <a:pt x="162" y="121"/>
                    </a:cubicBezTo>
                    <a:cubicBezTo>
                      <a:pt x="0" y="283"/>
                      <a:pt x="0" y="546"/>
                      <a:pt x="162" y="707"/>
                    </a:cubicBezTo>
                    <a:lnTo>
                      <a:pt x="807" y="1353"/>
                    </a:lnTo>
                    <a:cubicBezTo>
                      <a:pt x="888" y="1434"/>
                      <a:pt x="994" y="1474"/>
                      <a:pt x="1100" y="1474"/>
                    </a:cubicBezTo>
                    <a:cubicBezTo>
                      <a:pt x="1207" y="1474"/>
                      <a:pt x="1313" y="1434"/>
                      <a:pt x="1393" y="1353"/>
                    </a:cubicBezTo>
                    <a:cubicBezTo>
                      <a:pt x="1555" y="1192"/>
                      <a:pt x="1555" y="929"/>
                      <a:pt x="1393" y="767"/>
                    </a:cubicBezTo>
                    <a:lnTo>
                      <a:pt x="749" y="121"/>
                    </a:lnTo>
                    <a:cubicBezTo>
                      <a:pt x="668" y="41"/>
                      <a:pt x="562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60;p45">
                <a:extLst>
                  <a:ext uri="{FF2B5EF4-FFF2-40B4-BE49-F238E27FC236}">
                    <a16:creationId xmlns:a16="http://schemas.microsoft.com/office/drawing/2014/main" id="{923A1C5D-2000-C3F6-B36F-E57AE4F161CB}"/>
                  </a:ext>
                </a:extLst>
              </p:cNvPr>
              <p:cNvSpPr/>
              <p:nvPr/>
            </p:nvSpPr>
            <p:spPr>
              <a:xfrm>
                <a:off x="1004875" y="2568325"/>
                <a:ext cx="3892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475" extrusionOk="0">
                    <a:moveTo>
                      <a:pt x="457" y="1"/>
                    </a:moveTo>
                    <a:cubicBezTo>
                      <a:pt x="351" y="1"/>
                      <a:pt x="244" y="41"/>
                      <a:pt x="164" y="122"/>
                    </a:cubicBezTo>
                    <a:cubicBezTo>
                      <a:pt x="1" y="285"/>
                      <a:pt x="1" y="546"/>
                      <a:pt x="164" y="709"/>
                    </a:cubicBezTo>
                    <a:lnTo>
                      <a:pt x="808" y="1353"/>
                    </a:lnTo>
                    <a:cubicBezTo>
                      <a:pt x="889" y="1434"/>
                      <a:pt x="995" y="1474"/>
                      <a:pt x="1101" y="1474"/>
                    </a:cubicBezTo>
                    <a:cubicBezTo>
                      <a:pt x="1207" y="1474"/>
                      <a:pt x="1313" y="1434"/>
                      <a:pt x="1394" y="1353"/>
                    </a:cubicBezTo>
                    <a:cubicBezTo>
                      <a:pt x="1557" y="1192"/>
                      <a:pt x="1557" y="929"/>
                      <a:pt x="1394" y="767"/>
                    </a:cubicBezTo>
                    <a:lnTo>
                      <a:pt x="750" y="122"/>
                    </a:lnTo>
                    <a:cubicBezTo>
                      <a:pt x="669" y="41"/>
                      <a:pt x="563" y="1"/>
                      <a:pt x="4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61;p45">
                <a:extLst>
                  <a:ext uri="{FF2B5EF4-FFF2-40B4-BE49-F238E27FC236}">
                    <a16:creationId xmlns:a16="http://schemas.microsoft.com/office/drawing/2014/main" id="{8C1E3599-2923-E19B-3A7F-834DCED028FA}"/>
                  </a:ext>
                </a:extLst>
              </p:cNvPr>
              <p:cNvSpPr/>
              <p:nvPr/>
            </p:nvSpPr>
            <p:spPr>
              <a:xfrm>
                <a:off x="884050" y="2527300"/>
                <a:ext cx="435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30" extrusionOk="0">
                    <a:moveTo>
                      <a:pt x="414" y="0"/>
                    </a:moveTo>
                    <a:cubicBezTo>
                      <a:pt x="186" y="0"/>
                      <a:pt x="1" y="186"/>
                      <a:pt x="1" y="415"/>
                    </a:cubicBezTo>
                    <a:cubicBezTo>
                      <a:pt x="1" y="644"/>
                      <a:pt x="186" y="830"/>
                      <a:pt x="414" y="830"/>
                    </a:cubicBezTo>
                    <a:lnTo>
                      <a:pt x="1326" y="830"/>
                    </a:lnTo>
                    <a:cubicBezTo>
                      <a:pt x="1555" y="830"/>
                      <a:pt x="1741" y="644"/>
                      <a:pt x="1741" y="415"/>
                    </a:cubicBezTo>
                    <a:cubicBezTo>
                      <a:pt x="1741" y="186"/>
                      <a:pt x="1555" y="0"/>
                      <a:pt x="1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62;p45">
                <a:extLst>
                  <a:ext uri="{FF2B5EF4-FFF2-40B4-BE49-F238E27FC236}">
                    <a16:creationId xmlns:a16="http://schemas.microsoft.com/office/drawing/2014/main" id="{9CF65FE6-9636-BB47-D722-A2BF1F66DF97}"/>
                  </a:ext>
                </a:extLst>
              </p:cNvPr>
              <p:cNvSpPr/>
              <p:nvPr/>
            </p:nvSpPr>
            <p:spPr>
              <a:xfrm>
                <a:off x="1022925" y="2527300"/>
                <a:ext cx="43525" cy="2075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830" extrusionOk="0">
                    <a:moveTo>
                      <a:pt x="413" y="0"/>
                    </a:moveTo>
                    <a:cubicBezTo>
                      <a:pt x="186" y="0"/>
                      <a:pt x="0" y="186"/>
                      <a:pt x="0" y="415"/>
                    </a:cubicBezTo>
                    <a:cubicBezTo>
                      <a:pt x="0" y="644"/>
                      <a:pt x="186" y="830"/>
                      <a:pt x="413" y="830"/>
                    </a:cubicBezTo>
                    <a:lnTo>
                      <a:pt x="1325" y="830"/>
                    </a:lnTo>
                    <a:cubicBezTo>
                      <a:pt x="1555" y="830"/>
                      <a:pt x="1740" y="644"/>
                      <a:pt x="1740" y="415"/>
                    </a:cubicBezTo>
                    <a:cubicBezTo>
                      <a:pt x="1740" y="186"/>
                      <a:pt x="155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63;p45">
                <a:extLst>
                  <a:ext uri="{FF2B5EF4-FFF2-40B4-BE49-F238E27FC236}">
                    <a16:creationId xmlns:a16="http://schemas.microsoft.com/office/drawing/2014/main" id="{6F85D603-CD3B-E2F3-3255-A71D72332DDA}"/>
                  </a:ext>
                </a:extLst>
              </p:cNvPr>
              <p:cNvSpPr/>
              <p:nvPr/>
            </p:nvSpPr>
            <p:spPr>
              <a:xfrm>
                <a:off x="906700" y="2568325"/>
                <a:ext cx="3887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75" extrusionOk="0">
                    <a:moveTo>
                      <a:pt x="1100" y="1"/>
                    </a:moveTo>
                    <a:cubicBezTo>
                      <a:pt x="994" y="1"/>
                      <a:pt x="888" y="41"/>
                      <a:pt x="807" y="122"/>
                    </a:cubicBezTo>
                    <a:lnTo>
                      <a:pt x="162" y="767"/>
                    </a:lnTo>
                    <a:cubicBezTo>
                      <a:pt x="0" y="929"/>
                      <a:pt x="0" y="1192"/>
                      <a:pt x="162" y="1353"/>
                    </a:cubicBezTo>
                    <a:cubicBezTo>
                      <a:pt x="243" y="1434"/>
                      <a:pt x="349" y="1474"/>
                      <a:pt x="456" y="1474"/>
                    </a:cubicBezTo>
                    <a:cubicBezTo>
                      <a:pt x="562" y="1474"/>
                      <a:pt x="668" y="1434"/>
                      <a:pt x="749" y="1353"/>
                    </a:cubicBezTo>
                    <a:lnTo>
                      <a:pt x="1393" y="709"/>
                    </a:lnTo>
                    <a:cubicBezTo>
                      <a:pt x="1555" y="546"/>
                      <a:pt x="1555" y="285"/>
                      <a:pt x="1393" y="122"/>
                    </a:cubicBezTo>
                    <a:cubicBezTo>
                      <a:pt x="1313" y="41"/>
                      <a:pt x="1207" y="1"/>
                      <a:pt x="1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64;p45">
                <a:extLst>
                  <a:ext uri="{FF2B5EF4-FFF2-40B4-BE49-F238E27FC236}">
                    <a16:creationId xmlns:a16="http://schemas.microsoft.com/office/drawing/2014/main" id="{FB785A58-9F3E-93C0-F4D5-C1E39E5241B0}"/>
                  </a:ext>
                </a:extLst>
              </p:cNvPr>
              <p:cNvSpPr/>
              <p:nvPr/>
            </p:nvSpPr>
            <p:spPr>
              <a:xfrm>
                <a:off x="1004875" y="2470150"/>
                <a:ext cx="38925" cy="36875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1475" extrusionOk="0">
                    <a:moveTo>
                      <a:pt x="1101" y="0"/>
                    </a:moveTo>
                    <a:cubicBezTo>
                      <a:pt x="995" y="0"/>
                      <a:pt x="888" y="41"/>
                      <a:pt x="808" y="121"/>
                    </a:cubicBezTo>
                    <a:lnTo>
                      <a:pt x="164" y="767"/>
                    </a:lnTo>
                    <a:cubicBezTo>
                      <a:pt x="1" y="929"/>
                      <a:pt x="1" y="1192"/>
                      <a:pt x="164" y="1353"/>
                    </a:cubicBezTo>
                    <a:cubicBezTo>
                      <a:pt x="244" y="1434"/>
                      <a:pt x="351" y="1474"/>
                      <a:pt x="457" y="1474"/>
                    </a:cubicBezTo>
                    <a:cubicBezTo>
                      <a:pt x="563" y="1474"/>
                      <a:pt x="669" y="1434"/>
                      <a:pt x="750" y="1353"/>
                    </a:cubicBezTo>
                    <a:lnTo>
                      <a:pt x="1394" y="707"/>
                    </a:lnTo>
                    <a:cubicBezTo>
                      <a:pt x="1557" y="546"/>
                      <a:pt x="1557" y="285"/>
                      <a:pt x="1394" y="121"/>
                    </a:cubicBezTo>
                    <a:cubicBezTo>
                      <a:pt x="1313" y="41"/>
                      <a:pt x="1207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991A0634-1FB2-510E-AE67-998B61800F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7843410"/>
              </p:ext>
            </p:extLst>
          </p:nvPr>
        </p:nvGraphicFramePr>
        <p:xfrm>
          <a:off x="1356915" y="1015522"/>
          <a:ext cx="6760657" cy="3380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101C3F-7C89-339A-7209-C5C999CAFC7D}"/>
              </a:ext>
            </a:extLst>
          </p:cNvPr>
          <p:cNvCxnSpPr/>
          <p:nvPr/>
        </p:nvCxnSpPr>
        <p:spPr>
          <a:xfrm>
            <a:off x="4572000" y="3237187"/>
            <a:ext cx="2259724" cy="0"/>
          </a:xfrm>
          <a:prstGeom prst="line">
            <a:avLst/>
          </a:prstGeom>
          <a:ln>
            <a:solidFill>
              <a:srgbClr val="0C2F3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960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325A36-0DD5-9D33-FBAF-2DD50D78F74E}"/>
              </a:ext>
            </a:extLst>
          </p:cNvPr>
          <p:cNvSpPr txBox="1"/>
          <p:nvPr/>
        </p:nvSpPr>
        <p:spPr>
          <a:xfrm>
            <a:off x="0" y="1068773"/>
            <a:ext cx="5228898" cy="3294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231F20"/>
                </a:solidFill>
                <a:effectLst/>
                <a:latin typeface="Epilogue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SEC System has following uniqueness :</a:t>
            </a:r>
            <a:endParaRPr lang="en-IN" b="1" dirty="0">
              <a:effectLst/>
              <a:latin typeface="Epilogue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31F2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Minimized consumption of electricity. 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Less carbon emission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Eco friendly, less pollution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Energy conservation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Auto switching.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Low cost, easily affordable for common people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000000"/>
                </a:solidFill>
                <a:effectLst/>
                <a:latin typeface="Bahnschrift" panose="020B0502040204020203" pitchFamily="34" charset="0"/>
                <a:ea typeface="Times New Roman" panose="02020603050405020304" pitchFamily="18" charset="0"/>
              </a:rPr>
              <a:t>It is also very helpful for physically challenged people. </a:t>
            </a:r>
            <a:endParaRPr lang="en-IN" sz="1400" dirty="0">
              <a:solidFill>
                <a:srgbClr val="000000"/>
              </a:solidFill>
              <a:effectLst/>
              <a:latin typeface="Bahnschrift" panose="020B0502040204020203" pitchFamily="34" charset="0"/>
              <a:ea typeface="Times New Roman" panose="02020603050405020304" pitchFamily="18" charset="0"/>
            </a:endParaRPr>
          </a:p>
          <a:p>
            <a:pPr marL="457200" marR="0" algn="just">
              <a:lnSpc>
                <a:spcPct val="150000"/>
              </a:lnSpc>
              <a:spcBef>
                <a:spcPts val="0"/>
              </a:spcBef>
              <a:spcAft>
                <a:spcPts val="11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IN" sz="14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grpSp>
        <p:nvGrpSpPr>
          <p:cNvPr id="4" name="Google Shape;773;p70">
            <a:extLst>
              <a:ext uri="{FF2B5EF4-FFF2-40B4-BE49-F238E27FC236}">
                <a16:creationId xmlns:a16="http://schemas.microsoft.com/office/drawing/2014/main" id="{0A3E248D-6570-A7D9-CC03-7532A6365972}"/>
              </a:ext>
            </a:extLst>
          </p:cNvPr>
          <p:cNvGrpSpPr/>
          <p:nvPr/>
        </p:nvGrpSpPr>
        <p:grpSpPr>
          <a:xfrm>
            <a:off x="6829093" y="232255"/>
            <a:ext cx="938052" cy="836518"/>
            <a:chOff x="5249585" y="-652660"/>
            <a:chExt cx="1566348" cy="1543660"/>
          </a:xfrm>
        </p:grpSpPr>
        <p:sp>
          <p:nvSpPr>
            <p:cNvPr id="5" name="Google Shape;774;p70">
              <a:extLst>
                <a:ext uri="{FF2B5EF4-FFF2-40B4-BE49-F238E27FC236}">
                  <a16:creationId xmlns:a16="http://schemas.microsoft.com/office/drawing/2014/main" id="{699F6C69-2132-6404-3C9D-5CC099ABA665}"/>
                </a:ext>
              </a:extLst>
            </p:cNvPr>
            <p:cNvSpPr/>
            <p:nvPr/>
          </p:nvSpPr>
          <p:spPr>
            <a:xfrm>
              <a:off x="5249585" y="-652660"/>
              <a:ext cx="1061225" cy="684050"/>
            </a:xfrm>
            <a:custGeom>
              <a:avLst/>
              <a:gdLst/>
              <a:ahLst/>
              <a:cxnLst/>
              <a:rect l="l" t="t" r="r" b="b"/>
              <a:pathLst>
                <a:path w="42449" h="27362" extrusionOk="0">
                  <a:moveTo>
                    <a:pt x="17128" y="0"/>
                  </a:moveTo>
                  <a:lnTo>
                    <a:pt x="16549" y="55"/>
                  </a:lnTo>
                  <a:lnTo>
                    <a:pt x="16025" y="111"/>
                  </a:lnTo>
                  <a:lnTo>
                    <a:pt x="15474" y="221"/>
                  </a:lnTo>
                  <a:lnTo>
                    <a:pt x="14950" y="331"/>
                  </a:lnTo>
                  <a:lnTo>
                    <a:pt x="14425" y="497"/>
                  </a:lnTo>
                  <a:lnTo>
                    <a:pt x="13901" y="662"/>
                  </a:lnTo>
                  <a:lnTo>
                    <a:pt x="13405" y="855"/>
                  </a:lnTo>
                  <a:lnTo>
                    <a:pt x="12936" y="1076"/>
                  </a:lnTo>
                  <a:lnTo>
                    <a:pt x="12467" y="1297"/>
                  </a:lnTo>
                  <a:lnTo>
                    <a:pt x="11998" y="1572"/>
                  </a:lnTo>
                  <a:lnTo>
                    <a:pt x="11557" y="1848"/>
                  </a:lnTo>
                  <a:lnTo>
                    <a:pt x="11116" y="2152"/>
                  </a:lnTo>
                  <a:lnTo>
                    <a:pt x="10702" y="2483"/>
                  </a:lnTo>
                  <a:lnTo>
                    <a:pt x="10316" y="2814"/>
                  </a:lnTo>
                  <a:lnTo>
                    <a:pt x="9930" y="3200"/>
                  </a:lnTo>
                  <a:lnTo>
                    <a:pt x="9571" y="3558"/>
                  </a:lnTo>
                  <a:lnTo>
                    <a:pt x="9212" y="3972"/>
                  </a:lnTo>
                  <a:lnTo>
                    <a:pt x="8881" y="4386"/>
                  </a:lnTo>
                  <a:lnTo>
                    <a:pt x="8578" y="4800"/>
                  </a:lnTo>
                  <a:lnTo>
                    <a:pt x="8302" y="5241"/>
                  </a:lnTo>
                  <a:lnTo>
                    <a:pt x="8026" y="5710"/>
                  </a:lnTo>
                  <a:lnTo>
                    <a:pt x="7778" y="6179"/>
                  </a:lnTo>
                  <a:lnTo>
                    <a:pt x="7558" y="6648"/>
                  </a:lnTo>
                  <a:lnTo>
                    <a:pt x="7364" y="7144"/>
                  </a:lnTo>
                  <a:lnTo>
                    <a:pt x="7171" y="7668"/>
                  </a:lnTo>
                  <a:lnTo>
                    <a:pt x="7033" y="8165"/>
                  </a:lnTo>
                  <a:lnTo>
                    <a:pt x="6896" y="8716"/>
                  </a:lnTo>
                  <a:lnTo>
                    <a:pt x="6813" y="9240"/>
                  </a:lnTo>
                  <a:lnTo>
                    <a:pt x="6730" y="9792"/>
                  </a:lnTo>
                  <a:lnTo>
                    <a:pt x="6675" y="10344"/>
                  </a:lnTo>
                  <a:lnTo>
                    <a:pt x="6675" y="10923"/>
                  </a:lnTo>
                  <a:lnTo>
                    <a:pt x="5958" y="11061"/>
                  </a:lnTo>
                  <a:lnTo>
                    <a:pt x="5296" y="11254"/>
                  </a:lnTo>
                  <a:lnTo>
                    <a:pt x="4634" y="11502"/>
                  </a:lnTo>
                  <a:lnTo>
                    <a:pt x="4027" y="11805"/>
                  </a:lnTo>
                  <a:lnTo>
                    <a:pt x="3448" y="12164"/>
                  </a:lnTo>
                  <a:lnTo>
                    <a:pt x="2896" y="12578"/>
                  </a:lnTo>
                  <a:lnTo>
                    <a:pt x="2372" y="13019"/>
                  </a:lnTo>
                  <a:lnTo>
                    <a:pt x="1903" y="13515"/>
                  </a:lnTo>
                  <a:lnTo>
                    <a:pt x="1489" y="14067"/>
                  </a:lnTo>
                  <a:lnTo>
                    <a:pt x="1103" y="14619"/>
                  </a:lnTo>
                  <a:lnTo>
                    <a:pt x="772" y="15226"/>
                  </a:lnTo>
                  <a:lnTo>
                    <a:pt x="497" y="15860"/>
                  </a:lnTo>
                  <a:lnTo>
                    <a:pt x="276" y="16522"/>
                  </a:lnTo>
                  <a:lnTo>
                    <a:pt x="110" y="17211"/>
                  </a:lnTo>
                  <a:lnTo>
                    <a:pt x="28" y="17929"/>
                  </a:lnTo>
                  <a:lnTo>
                    <a:pt x="0" y="18287"/>
                  </a:lnTo>
                  <a:lnTo>
                    <a:pt x="0" y="18673"/>
                  </a:lnTo>
                  <a:lnTo>
                    <a:pt x="0" y="19059"/>
                  </a:lnTo>
                  <a:lnTo>
                    <a:pt x="28" y="19473"/>
                  </a:lnTo>
                  <a:lnTo>
                    <a:pt x="83" y="19859"/>
                  </a:lnTo>
                  <a:lnTo>
                    <a:pt x="138" y="20246"/>
                  </a:lnTo>
                  <a:lnTo>
                    <a:pt x="248" y="20632"/>
                  </a:lnTo>
                  <a:lnTo>
                    <a:pt x="331" y="20990"/>
                  </a:lnTo>
                  <a:lnTo>
                    <a:pt x="469" y="21349"/>
                  </a:lnTo>
                  <a:lnTo>
                    <a:pt x="607" y="21707"/>
                  </a:lnTo>
                  <a:lnTo>
                    <a:pt x="772" y="22066"/>
                  </a:lnTo>
                  <a:lnTo>
                    <a:pt x="938" y="22397"/>
                  </a:lnTo>
                  <a:lnTo>
                    <a:pt x="1131" y="22728"/>
                  </a:lnTo>
                  <a:lnTo>
                    <a:pt x="1324" y="23059"/>
                  </a:lnTo>
                  <a:lnTo>
                    <a:pt x="1545" y="23362"/>
                  </a:lnTo>
                  <a:lnTo>
                    <a:pt x="1793" y="23666"/>
                  </a:lnTo>
                  <a:lnTo>
                    <a:pt x="2041" y="23942"/>
                  </a:lnTo>
                  <a:lnTo>
                    <a:pt x="2289" y="24217"/>
                  </a:lnTo>
                  <a:lnTo>
                    <a:pt x="2565" y="24466"/>
                  </a:lnTo>
                  <a:lnTo>
                    <a:pt x="2841" y="24714"/>
                  </a:lnTo>
                  <a:lnTo>
                    <a:pt x="3144" y="24962"/>
                  </a:lnTo>
                  <a:lnTo>
                    <a:pt x="3448" y="25183"/>
                  </a:lnTo>
                  <a:lnTo>
                    <a:pt x="3779" y="25376"/>
                  </a:lnTo>
                  <a:lnTo>
                    <a:pt x="4110" y="25569"/>
                  </a:lnTo>
                  <a:lnTo>
                    <a:pt x="4441" y="25734"/>
                  </a:lnTo>
                  <a:lnTo>
                    <a:pt x="4772" y="25900"/>
                  </a:lnTo>
                  <a:lnTo>
                    <a:pt x="5130" y="26038"/>
                  </a:lnTo>
                  <a:lnTo>
                    <a:pt x="5516" y="26148"/>
                  </a:lnTo>
                  <a:lnTo>
                    <a:pt x="5875" y="26258"/>
                  </a:lnTo>
                  <a:lnTo>
                    <a:pt x="6261" y="26341"/>
                  </a:lnTo>
                  <a:lnTo>
                    <a:pt x="6647" y="26424"/>
                  </a:lnTo>
                  <a:lnTo>
                    <a:pt x="7033" y="26479"/>
                  </a:lnTo>
                  <a:lnTo>
                    <a:pt x="7447" y="26507"/>
                  </a:lnTo>
                  <a:lnTo>
                    <a:pt x="7833" y="26507"/>
                  </a:lnTo>
                  <a:lnTo>
                    <a:pt x="8440" y="26479"/>
                  </a:lnTo>
                  <a:lnTo>
                    <a:pt x="8992" y="26424"/>
                  </a:lnTo>
                  <a:lnTo>
                    <a:pt x="9571" y="26314"/>
                  </a:lnTo>
                  <a:lnTo>
                    <a:pt x="10123" y="26176"/>
                  </a:lnTo>
                  <a:lnTo>
                    <a:pt x="10647" y="26010"/>
                  </a:lnTo>
                  <a:lnTo>
                    <a:pt x="11143" y="25790"/>
                  </a:lnTo>
                  <a:lnTo>
                    <a:pt x="11640" y="25514"/>
                  </a:lnTo>
                  <a:lnTo>
                    <a:pt x="12109" y="25238"/>
                  </a:lnTo>
                  <a:lnTo>
                    <a:pt x="12826" y="25707"/>
                  </a:lnTo>
                  <a:lnTo>
                    <a:pt x="13570" y="26120"/>
                  </a:lnTo>
                  <a:lnTo>
                    <a:pt x="13929" y="26314"/>
                  </a:lnTo>
                  <a:lnTo>
                    <a:pt x="14343" y="26507"/>
                  </a:lnTo>
                  <a:lnTo>
                    <a:pt x="14729" y="26645"/>
                  </a:lnTo>
                  <a:lnTo>
                    <a:pt x="15143" y="26810"/>
                  </a:lnTo>
                  <a:lnTo>
                    <a:pt x="15556" y="26920"/>
                  </a:lnTo>
                  <a:lnTo>
                    <a:pt x="15970" y="27031"/>
                  </a:lnTo>
                  <a:lnTo>
                    <a:pt x="16384" y="27141"/>
                  </a:lnTo>
                  <a:lnTo>
                    <a:pt x="16825" y="27224"/>
                  </a:lnTo>
                  <a:lnTo>
                    <a:pt x="17266" y="27279"/>
                  </a:lnTo>
                  <a:lnTo>
                    <a:pt x="17708" y="27334"/>
                  </a:lnTo>
                  <a:lnTo>
                    <a:pt x="18149" y="27362"/>
                  </a:lnTo>
                  <a:lnTo>
                    <a:pt x="19197" y="27362"/>
                  </a:lnTo>
                  <a:lnTo>
                    <a:pt x="19749" y="27307"/>
                  </a:lnTo>
                  <a:lnTo>
                    <a:pt x="20328" y="27224"/>
                  </a:lnTo>
                  <a:lnTo>
                    <a:pt x="20880" y="27141"/>
                  </a:lnTo>
                  <a:lnTo>
                    <a:pt x="21431" y="27003"/>
                  </a:lnTo>
                  <a:lnTo>
                    <a:pt x="21955" y="26838"/>
                  </a:lnTo>
                  <a:lnTo>
                    <a:pt x="22479" y="26672"/>
                  </a:lnTo>
                  <a:lnTo>
                    <a:pt x="23003" y="26451"/>
                  </a:lnTo>
                  <a:lnTo>
                    <a:pt x="23500" y="26231"/>
                  </a:lnTo>
                  <a:lnTo>
                    <a:pt x="23969" y="25955"/>
                  </a:lnTo>
                  <a:lnTo>
                    <a:pt x="24438" y="25679"/>
                  </a:lnTo>
                  <a:lnTo>
                    <a:pt x="24879" y="25376"/>
                  </a:lnTo>
                  <a:lnTo>
                    <a:pt x="25320" y="25072"/>
                  </a:lnTo>
                  <a:lnTo>
                    <a:pt x="25762" y="24714"/>
                  </a:lnTo>
                  <a:lnTo>
                    <a:pt x="26148" y="24355"/>
                  </a:lnTo>
                  <a:lnTo>
                    <a:pt x="26534" y="23969"/>
                  </a:lnTo>
                  <a:lnTo>
                    <a:pt x="27058" y="24107"/>
                  </a:lnTo>
                  <a:lnTo>
                    <a:pt x="27610" y="24217"/>
                  </a:lnTo>
                  <a:lnTo>
                    <a:pt x="28134" y="24272"/>
                  </a:lnTo>
                  <a:lnTo>
                    <a:pt x="29265" y="24272"/>
                  </a:lnTo>
                  <a:lnTo>
                    <a:pt x="29816" y="24217"/>
                  </a:lnTo>
                  <a:lnTo>
                    <a:pt x="30340" y="24107"/>
                  </a:lnTo>
                  <a:lnTo>
                    <a:pt x="30864" y="23969"/>
                  </a:lnTo>
                  <a:lnTo>
                    <a:pt x="31388" y="23831"/>
                  </a:lnTo>
                  <a:lnTo>
                    <a:pt x="31857" y="23611"/>
                  </a:lnTo>
                  <a:lnTo>
                    <a:pt x="32354" y="23390"/>
                  </a:lnTo>
                  <a:lnTo>
                    <a:pt x="32795" y="23142"/>
                  </a:lnTo>
                  <a:lnTo>
                    <a:pt x="33209" y="23445"/>
                  </a:lnTo>
                  <a:lnTo>
                    <a:pt x="33623" y="23721"/>
                  </a:lnTo>
                  <a:lnTo>
                    <a:pt x="34064" y="23969"/>
                  </a:lnTo>
                  <a:lnTo>
                    <a:pt x="34533" y="24162"/>
                  </a:lnTo>
                  <a:lnTo>
                    <a:pt x="35029" y="24328"/>
                  </a:lnTo>
                  <a:lnTo>
                    <a:pt x="35526" y="24438"/>
                  </a:lnTo>
                  <a:lnTo>
                    <a:pt x="36050" y="24493"/>
                  </a:lnTo>
                  <a:lnTo>
                    <a:pt x="36601" y="24521"/>
                  </a:lnTo>
                  <a:lnTo>
                    <a:pt x="37181" y="24493"/>
                  </a:lnTo>
                  <a:lnTo>
                    <a:pt x="37760" y="24410"/>
                  </a:lnTo>
                  <a:lnTo>
                    <a:pt x="38339" y="24272"/>
                  </a:lnTo>
                  <a:lnTo>
                    <a:pt x="38863" y="24079"/>
                  </a:lnTo>
                  <a:lnTo>
                    <a:pt x="39387" y="23831"/>
                  </a:lnTo>
                  <a:lnTo>
                    <a:pt x="39856" y="23528"/>
                  </a:lnTo>
                  <a:lnTo>
                    <a:pt x="40325" y="23197"/>
                  </a:lnTo>
                  <a:lnTo>
                    <a:pt x="40739" y="22811"/>
                  </a:lnTo>
                  <a:lnTo>
                    <a:pt x="41125" y="22397"/>
                  </a:lnTo>
                  <a:lnTo>
                    <a:pt x="41456" y="21928"/>
                  </a:lnTo>
                  <a:lnTo>
                    <a:pt x="41732" y="21459"/>
                  </a:lnTo>
                  <a:lnTo>
                    <a:pt x="41980" y="20935"/>
                  </a:lnTo>
                  <a:lnTo>
                    <a:pt x="42201" y="20411"/>
                  </a:lnTo>
                  <a:lnTo>
                    <a:pt x="42338" y="19832"/>
                  </a:lnTo>
                  <a:lnTo>
                    <a:pt x="42421" y="19253"/>
                  </a:lnTo>
                  <a:lnTo>
                    <a:pt x="42449" y="18673"/>
                  </a:lnTo>
                  <a:lnTo>
                    <a:pt x="42421" y="18067"/>
                  </a:lnTo>
                  <a:lnTo>
                    <a:pt x="42338" y="17487"/>
                  </a:lnTo>
                  <a:lnTo>
                    <a:pt x="42201" y="16908"/>
                  </a:lnTo>
                  <a:lnTo>
                    <a:pt x="41980" y="16384"/>
                  </a:lnTo>
                  <a:lnTo>
                    <a:pt x="41732" y="15860"/>
                  </a:lnTo>
                  <a:lnTo>
                    <a:pt x="41456" y="15391"/>
                  </a:lnTo>
                  <a:lnTo>
                    <a:pt x="41125" y="14922"/>
                  </a:lnTo>
                  <a:lnTo>
                    <a:pt x="40739" y="14508"/>
                  </a:lnTo>
                  <a:lnTo>
                    <a:pt x="40325" y="14150"/>
                  </a:lnTo>
                  <a:lnTo>
                    <a:pt x="39856" y="13791"/>
                  </a:lnTo>
                  <a:lnTo>
                    <a:pt x="39387" y="13515"/>
                  </a:lnTo>
                  <a:lnTo>
                    <a:pt x="38863" y="13267"/>
                  </a:lnTo>
                  <a:lnTo>
                    <a:pt x="38339" y="13074"/>
                  </a:lnTo>
                  <a:lnTo>
                    <a:pt x="37760" y="12909"/>
                  </a:lnTo>
                  <a:lnTo>
                    <a:pt x="37181" y="12826"/>
                  </a:lnTo>
                  <a:lnTo>
                    <a:pt x="36601" y="12798"/>
                  </a:lnTo>
                  <a:lnTo>
                    <a:pt x="36215" y="12826"/>
                  </a:lnTo>
                  <a:lnTo>
                    <a:pt x="35829" y="12854"/>
                  </a:lnTo>
                  <a:lnTo>
                    <a:pt x="35581" y="12357"/>
                  </a:lnTo>
                  <a:lnTo>
                    <a:pt x="35277" y="11916"/>
                  </a:lnTo>
                  <a:lnTo>
                    <a:pt x="34974" y="11474"/>
                  </a:lnTo>
                  <a:lnTo>
                    <a:pt x="34615" y="11033"/>
                  </a:lnTo>
                  <a:lnTo>
                    <a:pt x="34229" y="10647"/>
                  </a:lnTo>
                  <a:lnTo>
                    <a:pt x="33843" y="10288"/>
                  </a:lnTo>
                  <a:lnTo>
                    <a:pt x="33402" y="9957"/>
                  </a:lnTo>
                  <a:lnTo>
                    <a:pt x="32961" y="9626"/>
                  </a:lnTo>
                  <a:lnTo>
                    <a:pt x="32492" y="9351"/>
                  </a:lnTo>
                  <a:lnTo>
                    <a:pt x="31995" y="9102"/>
                  </a:lnTo>
                  <a:lnTo>
                    <a:pt x="31471" y="8909"/>
                  </a:lnTo>
                  <a:lnTo>
                    <a:pt x="30947" y="8716"/>
                  </a:lnTo>
                  <a:lnTo>
                    <a:pt x="30423" y="8578"/>
                  </a:lnTo>
                  <a:lnTo>
                    <a:pt x="29844" y="8468"/>
                  </a:lnTo>
                  <a:lnTo>
                    <a:pt x="29292" y="8413"/>
                  </a:lnTo>
                  <a:lnTo>
                    <a:pt x="28713" y="8385"/>
                  </a:lnTo>
                  <a:lnTo>
                    <a:pt x="28382" y="8413"/>
                  </a:lnTo>
                  <a:lnTo>
                    <a:pt x="28272" y="7972"/>
                  </a:lnTo>
                  <a:lnTo>
                    <a:pt x="28134" y="7530"/>
                  </a:lnTo>
                  <a:lnTo>
                    <a:pt x="27968" y="7089"/>
                  </a:lnTo>
                  <a:lnTo>
                    <a:pt x="27803" y="6675"/>
                  </a:lnTo>
                  <a:lnTo>
                    <a:pt x="27610" y="6261"/>
                  </a:lnTo>
                  <a:lnTo>
                    <a:pt x="27417" y="5848"/>
                  </a:lnTo>
                  <a:lnTo>
                    <a:pt x="27196" y="5434"/>
                  </a:lnTo>
                  <a:lnTo>
                    <a:pt x="26948" y="5048"/>
                  </a:lnTo>
                  <a:lnTo>
                    <a:pt x="26699" y="4689"/>
                  </a:lnTo>
                  <a:lnTo>
                    <a:pt x="26424" y="4331"/>
                  </a:lnTo>
                  <a:lnTo>
                    <a:pt x="26148" y="3972"/>
                  </a:lnTo>
                  <a:lnTo>
                    <a:pt x="25844" y="3641"/>
                  </a:lnTo>
                  <a:lnTo>
                    <a:pt x="25541" y="3310"/>
                  </a:lnTo>
                  <a:lnTo>
                    <a:pt x="25210" y="2979"/>
                  </a:lnTo>
                  <a:lnTo>
                    <a:pt x="24879" y="2676"/>
                  </a:lnTo>
                  <a:lnTo>
                    <a:pt x="24548" y="2400"/>
                  </a:lnTo>
                  <a:lnTo>
                    <a:pt x="24189" y="2124"/>
                  </a:lnTo>
                  <a:lnTo>
                    <a:pt x="23803" y="1848"/>
                  </a:lnTo>
                  <a:lnTo>
                    <a:pt x="23417" y="1628"/>
                  </a:lnTo>
                  <a:lnTo>
                    <a:pt x="23031" y="1379"/>
                  </a:lnTo>
                  <a:lnTo>
                    <a:pt x="22645" y="1159"/>
                  </a:lnTo>
                  <a:lnTo>
                    <a:pt x="22231" y="966"/>
                  </a:lnTo>
                  <a:lnTo>
                    <a:pt x="21817" y="800"/>
                  </a:lnTo>
                  <a:lnTo>
                    <a:pt x="21376" y="635"/>
                  </a:lnTo>
                  <a:lnTo>
                    <a:pt x="20935" y="497"/>
                  </a:lnTo>
                  <a:lnTo>
                    <a:pt x="20493" y="359"/>
                  </a:lnTo>
                  <a:lnTo>
                    <a:pt x="20052" y="249"/>
                  </a:lnTo>
                  <a:lnTo>
                    <a:pt x="19583" y="166"/>
                  </a:lnTo>
                  <a:lnTo>
                    <a:pt x="19114" y="83"/>
                  </a:lnTo>
                  <a:lnTo>
                    <a:pt x="18645" y="28"/>
                  </a:lnTo>
                  <a:lnTo>
                    <a:pt x="181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5;p70">
              <a:extLst>
                <a:ext uri="{FF2B5EF4-FFF2-40B4-BE49-F238E27FC236}">
                  <a16:creationId xmlns:a16="http://schemas.microsoft.com/office/drawing/2014/main" id="{D91B50F4-60BC-B1CD-6549-4DA207FF8D56}"/>
                </a:ext>
              </a:extLst>
            </p:cNvPr>
            <p:cNvSpPr/>
            <p:nvPr/>
          </p:nvSpPr>
          <p:spPr>
            <a:xfrm>
              <a:off x="5814683" y="271075"/>
              <a:ext cx="1001250" cy="619925"/>
            </a:xfrm>
            <a:custGeom>
              <a:avLst/>
              <a:gdLst/>
              <a:ahLst/>
              <a:cxnLst/>
              <a:rect l="l" t="t" r="r" b="b"/>
              <a:pathLst>
                <a:path w="40050" h="24797" extrusionOk="0">
                  <a:moveTo>
                    <a:pt x="18232" y="0"/>
                  </a:moveTo>
                  <a:lnTo>
                    <a:pt x="17708" y="28"/>
                  </a:lnTo>
                  <a:lnTo>
                    <a:pt x="17184" y="83"/>
                  </a:lnTo>
                  <a:lnTo>
                    <a:pt x="16687" y="165"/>
                  </a:lnTo>
                  <a:lnTo>
                    <a:pt x="16191" y="276"/>
                  </a:lnTo>
                  <a:lnTo>
                    <a:pt x="15694" y="386"/>
                  </a:lnTo>
                  <a:lnTo>
                    <a:pt x="15198" y="524"/>
                  </a:lnTo>
                  <a:lnTo>
                    <a:pt x="14729" y="662"/>
                  </a:lnTo>
                  <a:lnTo>
                    <a:pt x="14233" y="855"/>
                  </a:lnTo>
                  <a:lnTo>
                    <a:pt x="13791" y="1048"/>
                  </a:lnTo>
                  <a:lnTo>
                    <a:pt x="13322" y="1241"/>
                  </a:lnTo>
                  <a:lnTo>
                    <a:pt x="12881" y="1462"/>
                  </a:lnTo>
                  <a:lnTo>
                    <a:pt x="12467" y="1710"/>
                  </a:lnTo>
                  <a:lnTo>
                    <a:pt x="12026" y="1986"/>
                  </a:lnTo>
                  <a:lnTo>
                    <a:pt x="11612" y="2262"/>
                  </a:lnTo>
                  <a:lnTo>
                    <a:pt x="11226" y="2538"/>
                  </a:lnTo>
                  <a:lnTo>
                    <a:pt x="10840" y="2869"/>
                  </a:lnTo>
                  <a:lnTo>
                    <a:pt x="10454" y="3172"/>
                  </a:lnTo>
                  <a:lnTo>
                    <a:pt x="10095" y="3531"/>
                  </a:lnTo>
                  <a:lnTo>
                    <a:pt x="9737" y="3889"/>
                  </a:lnTo>
                  <a:lnTo>
                    <a:pt x="9406" y="4248"/>
                  </a:lnTo>
                  <a:lnTo>
                    <a:pt x="9102" y="4634"/>
                  </a:lnTo>
                  <a:lnTo>
                    <a:pt x="8799" y="5020"/>
                  </a:lnTo>
                  <a:lnTo>
                    <a:pt x="8496" y="5434"/>
                  </a:lnTo>
                  <a:lnTo>
                    <a:pt x="8220" y="5847"/>
                  </a:lnTo>
                  <a:lnTo>
                    <a:pt x="7971" y="6261"/>
                  </a:lnTo>
                  <a:lnTo>
                    <a:pt x="7723" y="6702"/>
                  </a:lnTo>
                  <a:lnTo>
                    <a:pt x="7503" y="7171"/>
                  </a:lnTo>
                  <a:lnTo>
                    <a:pt x="7309" y="7613"/>
                  </a:lnTo>
                  <a:lnTo>
                    <a:pt x="7116" y="8109"/>
                  </a:lnTo>
                  <a:lnTo>
                    <a:pt x="6951" y="8578"/>
                  </a:lnTo>
                  <a:lnTo>
                    <a:pt x="6813" y="9074"/>
                  </a:lnTo>
                  <a:lnTo>
                    <a:pt x="6151" y="9130"/>
                  </a:lnTo>
                  <a:lnTo>
                    <a:pt x="5489" y="9268"/>
                  </a:lnTo>
                  <a:lnTo>
                    <a:pt x="4882" y="9433"/>
                  </a:lnTo>
                  <a:lnTo>
                    <a:pt x="4275" y="9654"/>
                  </a:lnTo>
                  <a:lnTo>
                    <a:pt x="3696" y="9957"/>
                  </a:lnTo>
                  <a:lnTo>
                    <a:pt x="3145" y="10288"/>
                  </a:lnTo>
                  <a:lnTo>
                    <a:pt x="2648" y="10674"/>
                  </a:lnTo>
                  <a:lnTo>
                    <a:pt x="2152" y="11088"/>
                  </a:lnTo>
                  <a:lnTo>
                    <a:pt x="1738" y="11557"/>
                  </a:lnTo>
                  <a:lnTo>
                    <a:pt x="1324" y="12053"/>
                  </a:lnTo>
                  <a:lnTo>
                    <a:pt x="966" y="12577"/>
                  </a:lnTo>
                  <a:lnTo>
                    <a:pt x="690" y="13157"/>
                  </a:lnTo>
                  <a:lnTo>
                    <a:pt x="414" y="13763"/>
                  </a:lnTo>
                  <a:lnTo>
                    <a:pt x="221" y="14398"/>
                  </a:lnTo>
                  <a:lnTo>
                    <a:pt x="83" y="15032"/>
                  </a:lnTo>
                  <a:lnTo>
                    <a:pt x="0" y="15722"/>
                  </a:lnTo>
                  <a:lnTo>
                    <a:pt x="0" y="16080"/>
                  </a:lnTo>
                  <a:lnTo>
                    <a:pt x="0" y="16466"/>
                  </a:lnTo>
                  <a:lnTo>
                    <a:pt x="28" y="16825"/>
                  </a:lnTo>
                  <a:lnTo>
                    <a:pt x="55" y="17156"/>
                  </a:lnTo>
                  <a:lnTo>
                    <a:pt x="111" y="17515"/>
                  </a:lnTo>
                  <a:lnTo>
                    <a:pt x="193" y="17873"/>
                  </a:lnTo>
                  <a:lnTo>
                    <a:pt x="276" y="18204"/>
                  </a:lnTo>
                  <a:lnTo>
                    <a:pt x="386" y="18535"/>
                  </a:lnTo>
                  <a:lnTo>
                    <a:pt x="497" y="18866"/>
                  </a:lnTo>
                  <a:lnTo>
                    <a:pt x="635" y="19170"/>
                  </a:lnTo>
                  <a:lnTo>
                    <a:pt x="800" y="19501"/>
                  </a:lnTo>
                  <a:lnTo>
                    <a:pt x="966" y="19804"/>
                  </a:lnTo>
                  <a:lnTo>
                    <a:pt x="1324" y="20383"/>
                  </a:lnTo>
                  <a:lnTo>
                    <a:pt x="1765" y="20907"/>
                  </a:lnTo>
                  <a:lnTo>
                    <a:pt x="2234" y="21404"/>
                  </a:lnTo>
                  <a:lnTo>
                    <a:pt x="2758" y="21845"/>
                  </a:lnTo>
                  <a:lnTo>
                    <a:pt x="3034" y="22066"/>
                  </a:lnTo>
                  <a:lnTo>
                    <a:pt x="3310" y="22259"/>
                  </a:lnTo>
                  <a:lnTo>
                    <a:pt x="3613" y="22424"/>
                  </a:lnTo>
                  <a:lnTo>
                    <a:pt x="3917" y="22590"/>
                  </a:lnTo>
                  <a:lnTo>
                    <a:pt x="4220" y="22755"/>
                  </a:lnTo>
                  <a:lnTo>
                    <a:pt x="4551" y="22866"/>
                  </a:lnTo>
                  <a:lnTo>
                    <a:pt x="4882" y="23003"/>
                  </a:lnTo>
                  <a:lnTo>
                    <a:pt x="5213" y="23114"/>
                  </a:lnTo>
                  <a:lnTo>
                    <a:pt x="5572" y="23197"/>
                  </a:lnTo>
                  <a:lnTo>
                    <a:pt x="5930" y="23252"/>
                  </a:lnTo>
                  <a:lnTo>
                    <a:pt x="6289" y="23307"/>
                  </a:lnTo>
                  <a:lnTo>
                    <a:pt x="6648" y="23334"/>
                  </a:lnTo>
                  <a:lnTo>
                    <a:pt x="7144" y="23362"/>
                  </a:lnTo>
                  <a:lnTo>
                    <a:pt x="7696" y="23334"/>
                  </a:lnTo>
                  <a:lnTo>
                    <a:pt x="8220" y="23279"/>
                  </a:lnTo>
                  <a:lnTo>
                    <a:pt x="8744" y="23169"/>
                  </a:lnTo>
                  <a:lnTo>
                    <a:pt x="9240" y="23031"/>
                  </a:lnTo>
                  <a:lnTo>
                    <a:pt x="9737" y="22866"/>
                  </a:lnTo>
                  <a:lnTo>
                    <a:pt x="10206" y="22672"/>
                  </a:lnTo>
                  <a:lnTo>
                    <a:pt x="10674" y="22424"/>
                  </a:lnTo>
                  <a:lnTo>
                    <a:pt x="11116" y="22148"/>
                  </a:lnTo>
                  <a:lnTo>
                    <a:pt x="11833" y="22700"/>
                  </a:lnTo>
                  <a:lnTo>
                    <a:pt x="12219" y="22921"/>
                  </a:lnTo>
                  <a:lnTo>
                    <a:pt x="12605" y="23169"/>
                  </a:lnTo>
                  <a:lnTo>
                    <a:pt x="12991" y="23390"/>
                  </a:lnTo>
                  <a:lnTo>
                    <a:pt x="13405" y="23583"/>
                  </a:lnTo>
                  <a:lnTo>
                    <a:pt x="13819" y="23776"/>
                  </a:lnTo>
                  <a:lnTo>
                    <a:pt x="14260" y="23941"/>
                  </a:lnTo>
                  <a:lnTo>
                    <a:pt x="14674" y="24107"/>
                  </a:lnTo>
                  <a:lnTo>
                    <a:pt x="15115" y="24245"/>
                  </a:lnTo>
                  <a:lnTo>
                    <a:pt x="15557" y="24383"/>
                  </a:lnTo>
                  <a:lnTo>
                    <a:pt x="16025" y="24493"/>
                  </a:lnTo>
                  <a:lnTo>
                    <a:pt x="16494" y="24603"/>
                  </a:lnTo>
                  <a:lnTo>
                    <a:pt x="16963" y="24658"/>
                  </a:lnTo>
                  <a:lnTo>
                    <a:pt x="17432" y="24741"/>
                  </a:lnTo>
                  <a:lnTo>
                    <a:pt x="17901" y="24769"/>
                  </a:lnTo>
                  <a:lnTo>
                    <a:pt x="18784" y="24796"/>
                  </a:lnTo>
                  <a:lnTo>
                    <a:pt x="19335" y="24796"/>
                  </a:lnTo>
                  <a:lnTo>
                    <a:pt x="19914" y="24741"/>
                  </a:lnTo>
                  <a:lnTo>
                    <a:pt x="20466" y="24686"/>
                  </a:lnTo>
                  <a:lnTo>
                    <a:pt x="21018" y="24603"/>
                  </a:lnTo>
                  <a:lnTo>
                    <a:pt x="21542" y="24493"/>
                  </a:lnTo>
                  <a:lnTo>
                    <a:pt x="22093" y="24355"/>
                  </a:lnTo>
                  <a:lnTo>
                    <a:pt x="22618" y="24189"/>
                  </a:lnTo>
                  <a:lnTo>
                    <a:pt x="23114" y="23996"/>
                  </a:lnTo>
                  <a:lnTo>
                    <a:pt x="23638" y="23803"/>
                  </a:lnTo>
                  <a:lnTo>
                    <a:pt x="24135" y="23583"/>
                  </a:lnTo>
                  <a:lnTo>
                    <a:pt x="24603" y="23334"/>
                  </a:lnTo>
                  <a:lnTo>
                    <a:pt x="25072" y="23059"/>
                  </a:lnTo>
                  <a:lnTo>
                    <a:pt x="25541" y="22783"/>
                  </a:lnTo>
                  <a:lnTo>
                    <a:pt x="25983" y="22479"/>
                  </a:lnTo>
                  <a:lnTo>
                    <a:pt x="26424" y="22148"/>
                  </a:lnTo>
                  <a:lnTo>
                    <a:pt x="26838" y="21817"/>
                  </a:lnTo>
                  <a:lnTo>
                    <a:pt x="27306" y="22176"/>
                  </a:lnTo>
                  <a:lnTo>
                    <a:pt x="27831" y="22507"/>
                  </a:lnTo>
                  <a:lnTo>
                    <a:pt x="28355" y="22810"/>
                  </a:lnTo>
                  <a:lnTo>
                    <a:pt x="28934" y="23059"/>
                  </a:lnTo>
                  <a:lnTo>
                    <a:pt x="29513" y="23252"/>
                  </a:lnTo>
                  <a:lnTo>
                    <a:pt x="30120" y="23417"/>
                  </a:lnTo>
                  <a:lnTo>
                    <a:pt x="30754" y="23555"/>
                  </a:lnTo>
                  <a:lnTo>
                    <a:pt x="31389" y="23610"/>
                  </a:lnTo>
                  <a:lnTo>
                    <a:pt x="31940" y="23638"/>
                  </a:lnTo>
                  <a:lnTo>
                    <a:pt x="32354" y="23610"/>
                  </a:lnTo>
                  <a:lnTo>
                    <a:pt x="32740" y="23583"/>
                  </a:lnTo>
                  <a:lnTo>
                    <a:pt x="33126" y="23555"/>
                  </a:lnTo>
                  <a:lnTo>
                    <a:pt x="33512" y="23472"/>
                  </a:lnTo>
                  <a:lnTo>
                    <a:pt x="33871" y="23390"/>
                  </a:lnTo>
                  <a:lnTo>
                    <a:pt x="34230" y="23307"/>
                  </a:lnTo>
                  <a:lnTo>
                    <a:pt x="34616" y="23197"/>
                  </a:lnTo>
                  <a:lnTo>
                    <a:pt x="34947" y="23059"/>
                  </a:lnTo>
                  <a:lnTo>
                    <a:pt x="35305" y="22893"/>
                  </a:lnTo>
                  <a:lnTo>
                    <a:pt x="35636" y="22728"/>
                  </a:lnTo>
                  <a:lnTo>
                    <a:pt x="35967" y="22562"/>
                  </a:lnTo>
                  <a:lnTo>
                    <a:pt x="36298" y="22369"/>
                  </a:lnTo>
                  <a:lnTo>
                    <a:pt x="36602" y="22148"/>
                  </a:lnTo>
                  <a:lnTo>
                    <a:pt x="36905" y="21928"/>
                  </a:lnTo>
                  <a:lnTo>
                    <a:pt x="37181" y="21707"/>
                  </a:lnTo>
                  <a:lnTo>
                    <a:pt x="37484" y="21459"/>
                  </a:lnTo>
                  <a:lnTo>
                    <a:pt x="37732" y="21183"/>
                  </a:lnTo>
                  <a:lnTo>
                    <a:pt x="37981" y="20935"/>
                  </a:lnTo>
                  <a:lnTo>
                    <a:pt x="38229" y="20631"/>
                  </a:lnTo>
                  <a:lnTo>
                    <a:pt x="38477" y="20356"/>
                  </a:lnTo>
                  <a:lnTo>
                    <a:pt x="38670" y="20025"/>
                  </a:lnTo>
                  <a:lnTo>
                    <a:pt x="38891" y="19721"/>
                  </a:lnTo>
                  <a:lnTo>
                    <a:pt x="39084" y="19390"/>
                  </a:lnTo>
                  <a:lnTo>
                    <a:pt x="39249" y="19059"/>
                  </a:lnTo>
                  <a:lnTo>
                    <a:pt x="39415" y="18701"/>
                  </a:lnTo>
                  <a:lnTo>
                    <a:pt x="39553" y="18370"/>
                  </a:lnTo>
                  <a:lnTo>
                    <a:pt x="39663" y="17983"/>
                  </a:lnTo>
                  <a:lnTo>
                    <a:pt x="39774" y="17625"/>
                  </a:lnTo>
                  <a:lnTo>
                    <a:pt x="39884" y="17239"/>
                  </a:lnTo>
                  <a:lnTo>
                    <a:pt x="39939" y="16853"/>
                  </a:lnTo>
                  <a:lnTo>
                    <a:pt x="39994" y="16466"/>
                  </a:lnTo>
                  <a:lnTo>
                    <a:pt x="40049" y="16080"/>
                  </a:lnTo>
                  <a:lnTo>
                    <a:pt x="40049" y="15639"/>
                  </a:lnTo>
                  <a:lnTo>
                    <a:pt x="40049" y="15225"/>
                  </a:lnTo>
                  <a:lnTo>
                    <a:pt x="40022" y="14839"/>
                  </a:lnTo>
                  <a:lnTo>
                    <a:pt x="39994" y="14425"/>
                  </a:lnTo>
                  <a:lnTo>
                    <a:pt x="39911" y="14039"/>
                  </a:lnTo>
                  <a:lnTo>
                    <a:pt x="39829" y="13626"/>
                  </a:lnTo>
                  <a:lnTo>
                    <a:pt x="39746" y="13239"/>
                  </a:lnTo>
                  <a:lnTo>
                    <a:pt x="39608" y="12881"/>
                  </a:lnTo>
                  <a:lnTo>
                    <a:pt x="39470" y="12495"/>
                  </a:lnTo>
                  <a:lnTo>
                    <a:pt x="39332" y="12136"/>
                  </a:lnTo>
                  <a:lnTo>
                    <a:pt x="39167" y="11778"/>
                  </a:lnTo>
                  <a:lnTo>
                    <a:pt x="38974" y="11447"/>
                  </a:lnTo>
                  <a:lnTo>
                    <a:pt x="38753" y="11116"/>
                  </a:lnTo>
                  <a:lnTo>
                    <a:pt x="38532" y="10785"/>
                  </a:lnTo>
                  <a:lnTo>
                    <a:pt x="38312" y="10481"/>
                  </a:lnTo>
                  <a:lnTo>
                    <a:pt x="38063" y="10178"/>
                  </a:lnTo>
                  <a:lnTo>
                    <a:pt x="37788" y="9902"/>
                  </a:lnTo>
                  <a:lnTo>
                    <a:pt x="37512" y="9626"/>
                  </a:lnTo>
                  <a:lnTo>
                    <a:pt x="37236" y="9350"/>
                  </a:lnTo>
                  <a:lnTo>
                    <a:pt x="36933" y="9102"/>
                  </a:lnTo>
                  <a:lnTo>
                    <a:pt x="36629" y="8881"/>
                  </a:lnTo>
                  <a:lnTo>
                    <a:pt x="36298" y="8661"/>
                  </a:lnTo>
                  <a:lnTo>
                    <a:pt x="35967" y="8468"/>
                  </a:lnTo>
                  <a:lnTo>
                    <a:pt x="35609" y="8275"/>
                  </a:lnTo>
                  <a:lnTo>
                    <a:pt x="35250" y="8109"/>
                  </a:lnTo>
                  <a:lnTo>
                    <a:pt x="34892" y="7944"/>
                  </a:lnTo>
                  <a:lnTo>
                    <a:pt x="34505" y="7806"/>
                  </a:lnTo>
                  <a:lnTo>
                    <a:pt x="34119" y="7695"/>
                  </a:lnTo>
                  <a:lnTo>
                    <a:pt x="33733" y="7585"/>
                  </a:lnTo>
                  <a:lnTo>
                    <a:pt x="33319" y="7502"/>
                  </a:lnTo>
                  <a:lnTo>
                    <a:pt x="32906" y="7447"/>
                  </a:lnTo>
                  <a:lnTo>
                    <a:pt x="32492" y="7420"/>
                  </a:lnTo>
                  <a:lnTo>
                    <a:pt x="31940" y="7392"/>
                  </a:lnTo>
                  <a:lnTo>
                    <a:pt x="31499" y="7420"/>
                  </a:lnTo>
                  <a:lnTo>
                    <a:pt x="31058" y="7447"/>
                  </a:lnTo>
                  <a:lnTo>
                    <a:pt x="30616" y="7502"/>
                  </a:lnTo>
                  <a:lnTo>
                    <a:pt x="30175" y="7585"/>
                  </a:lnTo>
                  <a:lnTo>
                    <a:pt x="29816" y="6813"/>
                  </a:lnTo>
                  <a:lnTo>
                    <a:pt x="29430" y="6068"/>
                  </a:lnTo>
                  <a:lnTo>
                    <a:pt x="28961" y="5378"/>
                  </a:lnTo>
                  <a:lnTo>
                    <a:pt x="28465" y="4689"/>
                  </a:lnTo>
                  <a:lnTo>
                    <a:pt x="27913" y="4055"/>
                  </a:lnTo>
                  <a:lnTo>
                    <a:pt x="27334" y="3448"/>
                  </a:lnTo>
                  <a:lnTo>
                    <a:pt x="26700" y="2896"/>
                  </a:lnTo>
                  <a:lnTo>
                    <a:pt x="26038" y="2372"/>
                  </a:lnTo>
                  <a:lnTo>
                    <a:pt x="25348" y="1903"/>
                  </a:lnTo>
                  <a:lnTo>
                    <a:pt x="24603" y="1462"/>
                  </a:lnTo>
                  <a:lnTo>
                    <a:pt x="23859" y="1076"/>
                  </a:lnTo>
                  <a:lnTo>
                    <a:pt x="23059" y="772"/>
                  </a:lnTo>
                  <a:lnTo>
                    <a:pt x="22231" y="496"/>
                  </a:lnTo>
                  <a:lnTo>
                    <a:pt x="21376" y="276"/>
                  </a:lnTo>
                  <a:lnTo>
                    <a:pt x="20494" y="110"/>
                  </a:lnTo>
                  <a:lnTo>
                    <a:pt x="19611" y="28"/>
                  </a:lnTo>
                  <a:lnTo>
                    <a:pt x="187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BDD00DF-564F-CC7D-AF54-5298A553C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229" y="1502979"/>
            <a:ext cx="4181880" cy="2427890"/>
          </a:xfrm>
          <a:prstGeom prst="rect">
            <a:avLst/>
          </a:prstGeom>
          <a:ln w="381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1309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FCDDF1-B856-0AAC-D1C8-D8FA7E0283F0}"/>
              </a:ext>
            </a:extLst>
          </p:cNvPr>
          <p:cNvSpPr txBox="1"/>
          <p:nvPr/>
        </p:nvSpPr>
        <p:spPr>
          <a:xfrm>
            <a:off x="139260" y="1257960"/>
            <a:ext cx="6776547" cy="2627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help us to minimize the consumption of energy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we are saving the non renewable source of energy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save the energy for future generation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restrict the import of fossil fuel.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optimize the energy consumption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helps us to reduce the power cut.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 using less consumption of energy, we reduce the pollution level</a:t>
            </a:r>
            <a:endParaRPr lang="en-IN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663;p37">
            <a:extLst>
              <a:ext uri="{FF2B5EF4-FFF2-40B4-BE49-F238E27FC236}">
                <a16:creationId xmlns:a16="http://schemas.microsoft.com/office/drawing/2014/main" id="{2D9F3B64-DE44-21E3-9AEA-BA07B6FAEE34}"/>
              </a:ext>
            </a:extLst>
          </p:cNvPr>
          <p:cNvSpPr txBox="1">
            <a:spLocks/>
          </p:cNvSpPr>
          <p:nvPr/>
        </p:nvSpPr>
        <p:spPr>
          <a:xfrm>
            <a:off x="2664371" y="230892"/>
            <a:ext cx="380474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>
                <a:latin typeface="Epilogue" panose="020B0604020202020204" charset="0"/>
              </a:rPr>
              <a:t>S</a:t>
            </a:r>
            <a:r>
              <a:rPr lang="en-IN" sz="2800" b="1" dirty="0">
                <a:latin typeface="Epilogue" panose="020B0604020202020204" charset="0"/>
              </a:rPr>
              <a:t>ocial Impact</a:t>
            </a:r>
          </a:p>
        </p:txBody>
      </p:sp>
      <p:grpSp>
        <p:nvGrpSpPr>
          <p:cNvPr id="10" name="Google Shape;1503;p96">
            <a:extLst>
              <a:ext uri="{FF2B5EF4-FFF2-40B4-BE49-F238E27FC236}">
                <a16:creationId xmlns:a16="http://schemas.microsoft.com/office/drawing/2014/main" id="{95DB9941-125B-346B-881A-3C523B9B1128}"/>
              </a:ext>
            </a:extLst>
          </p:cNvPr>
          <p:cNvGrpSpPr/>
          <p:nvPr/>
        </p:nvGrpSpPr>
        <p:grpSpPr>
          <a:xfrm>
            <a:off x="6151581" y="1139533"/>
            <a:ext cx="2511904" cy="2270293"/>
            <a:chOff x="2998925" y="1328825"/>
            <a:chExt cx="3261249" cy="3167783"/>
          </a:xfrm>
        </p:grpSpPr>
        <p:sp>
          <p:nvSpPr>
            <p:cNvPr id="11" name="Google Shape;1504;p96">
              <a:extLst>
                <a:ext uri="{FF2B5EF4-FFF2-40B4-BE49-F238E27FC236}">
                  <a16:creationId xmlns:a16="http://schemas.microsoft.com/office/drawing/2014/main" id="{0E18113C-6C6E-7B50-1BE3-C7074D688318}"/>
                </a:ext>
              </a:extLst>
            </p:cNvPr>
            <p:cNvSpPr/>
            <p:nvPr/>
          </p:nvSpPr>
          <p:spPr>
            <a:xfrm>
              <a:off x="3801099" y="1328837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5;p96">
              <a:extLst>
                <a:ext uri="{FF2B5EF4-FFF2-40B4-BE49-F238E27FC236}">
                  <a16:creationId xmlns:a16="http://schemas.microsoft.com/office/drawing/2014/main" id="{EC605277-6A6F-EC42-551A-ACB10EBF3306}"/>
                </a:ext>
              </a:extLst>
            </p:cNvPr>
            <p:cNvSpPr/>
            <p:nvPr/>
          </p:nvSpPr>
          <p:spPr>
            <a:xfrm>
              <a:off x="3801354" y="1328825"/>
              <a:ext cx="785968" cy="1580146"/>
            </a:xfrm>
            <a:custGeom>
              <a:avLst/>
              <a:gdLst/>
              <a:ahLst/>
              <a:cxnLst/>
              <a:rect l="l" t="t" r="r" b="b"/>
              <a:pathLst>
                <a:path w="51982" h="104507" extrusionOk="0">
                  <a:moveTo>
                    <a:pt x="30718" y="0"/>
                  </a:moveTo>
                  <a:lnTo>
                    <a:pt x="12970" y="31150"/>
                  </a:lnTo>
                  <a:cubicBezTo>
                    <a:pt x="1" y="53913"/>
                    <a:pt x="120" y="81856"/>
                    <a:pt x="13284" y="104507"/>
                  </a:cubicBezTo>
                  <a:lnTo>
                    <a:pt x="51982" y="36587"/>
                  </a:lnTo>
                  <a:lnTo>
                    <a:pt x="30718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6;p96">
              <a:extLst>
                <a:ext uri="{FF2B5EF4-FFF2-40B4-BE49-F238E27FC236}">
                  <a16:creationId xmlns:a16="http://schemas.microsoft.com/office/drawing/2014/main" id="{2376DC3A-213D-EFD1-A7CD-D033C3DD19D1}"/>
                </a:ext>
              </a:extLst>
            </p:cNvPr>
            <p:cNvSpPr/>
            <p:nvPr/>
          </p:nvSpPr>
          <p:spPr>
            <a:xfrm>
              <a:off x="5026225" y="2637615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7;p96">
              <a:extLst>
                <a:ext uri="{FF2B5EF4-FFF2-40B4-BE49-F238E27FC236}">
                  <a16:creationId xmlns:a16="http://schemas.microsoft.com/office/drawing/2014/main" id="{D2C63F30-6AA0-E686-B2C4-1C2783119F08}"/>
                </a:ext>
              </a:extLst>
            </p:cNvPr>
            <p:cNvSpPr/>
            <p:nvPr/>
          </p:nvSpPr>
          <p:spPr>
            <a:xfrm>
              <a:off x="5026457" y="2637626"/>
              <a:ext cx="1233716" cy="1021900"/>
            </a:xfrm>
            <a:custGeom>
              <a:avLst/>
              <a:gdLst/>
              <a:ahLst/>
              <a:cxnLst/>
              <a:rect l="l" t="t" r="r" b="b"/>
              <a:pathLst>
                <a:path w="81595" h="67586" extrusionOk="0">
                  <a:moveTo>
                    <a:pt x="0" y="0"/>
                  </a:moveTo>
                  <a:lnTo>
                    <a:pt x="39277" y="67586"/>
                  </a:lnTo>
                  <a:lnTo>
                    <a:pt x="81595" y="67586"/>
                  </a:lnTo>
                  <a:lnTo>
                    <a:pt x="63580" y="36587"/>
                  </a:lnTo>
                  <a:cubicBezTo>
                    <a:pt x="50417" y="13936"/>
                    <a:pt x="26197" y="0"/>
                    <a:pt x="0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8;p96">
              <a:extLst>
                <a:ext uri="{FF2B5EF4-FFF2-40B4-BE49-F238E27FC236}">
                  <a16:creationId xmlns:a16="http://schemas.microsoft.com/office/drawing/2014/main" id="{A681C5C8-8F0F-D031-3877-837693D3F19E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9;p96">
              <a:extLst>
                <a:ext uri="{FF2B5EF4-FFF2-40B4-BE49-F238E27FC236}">
                  <a16:creationId xmlns:a16="http://schemas.microsoft.com/office/drawing/2014/main" id="{643208B4-A339-F467-1823-60515524568A}"/>
                </a:ext>
              </a:extLst>
            </p:cNvPr>
            <p:cNvSpPr/>
            <p:nvPr/>
          </p:nvSpPr>
          <p:spPr>
            <a:xfrm>
              <a:off x="3232585" y="3646742"/>
              <a:ext cx="1498634" cy="566078"/>
            </a:xfrm>
            <a:custGeom>
              <a:avLst/>
              <a:gdLst/>
              <a:ahLst/>
              <a:cxnLst/>
              <a:rect l="l" t="t" r="r" b="b"/>
              <a:pathLst>
                <a:path w="99116" h="37439" extrusionOk="0">
                  <a:moveTo>
                    <a:pt x="99116" y="1"/>
                  </a:moveTo>
                  <a:lnTo>
                    <a:pt x="20949" y="671"/>
                  </a:lnTo>
                  <a:lnTo>
                    <a:pt x="0" y="37439"/>
                  </a:lnTo>
                  <a:lnTo>
                    <a:pt x="35851" y="37132"/>
                  </a:lnTo>
                  <a:cubicBezTo>
                    <a:pt x="62048" y="36908"/>
                    <a:pt x="86147" y="22763"/>
                    <a:pt x="99116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0;p96">
              <a:extLst>
                <a:ext uri="{FF2B5EF4-FFF2-40B4-BE49-F238E27FC236}">
                  <a16:creationId xmlns:a16="http://schemas.microsoft.com/office/drawing/2014/main" id="{DB099B1A-03C4-6B6D-5610-FEECE5EF729E}"/>
                </a:ext>
              </a:extLst>
            </p:cNvPr>
            <p:cNvSpPr/>
            <p:nvPr/>
          </p:nvSpPr>
          <p:spPr>
            <a:xfrm>
              <a:off x="5026195" y="2637615"/>
              <a:ext cx="720816" cy="978370"/>
            </a:xfrm>
            <a:custGeom>
              <a:avLst/>
              <a:gdLst/>
              <a:ahLst/>
              <a:cxnLst/>
              <a:rect l="l" t="t" r="r" b="b"/>
              <a:pathLst>
                <a:path w="47673" h="64707" extrusionOk="0">
                  <a:moveTo>
                    <a:pt x="1" y="0"/>
                  </a:moveTo>
                  <a:lnTo>
                    <a:pt x="37607" y="64707"/>
                  </a:lnTo>
                  <a:cubicBezTo>
                    <a:pt x="44010" y="53506"/>
                    <a:pt x="47672" y="40535"/>
                    <a:pt x="47672" y="26707"/>
                  </a:cubicBezTo>
                  <a:cubicBezTo>
                    <a:pt x="47672" y="23478"/>
                    <a:pt x="47472" y="20250"/>
                    <a:pt x="47069" y="17046"/>
                  </a:cubicBezTo>
                  <a:cubicBezTo>
                    <a:pt x="34051" y="6202"/>
                    <a:pt x="17468" y="0"/>
                    <a:pt x="1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1;p96">
              <a:extLst>
                <a:ext uri="{FF2B5EF4-FFF2-40B4-BE49-F238E27FC236}">
                  <a16:creationId xmlns:a16="http://schemas.microsoft.com/office/drawing/2014/main" id="{620FF1C7-8C31-ED06-9F13-DAD8BE2805EC}"/>
                </a:ext>
              </a:extLst>
            </p:cNvPr>
            <p:cNvSpPr/>
            <p:nvPr/>
          </p:nvSpPr>
          <p:spPr>
            <a:xfrm>
              <a:off x="3604789" y="3646742"/>
              <a:ext cx="1126470" cy="480665"/>
            </a:xfrm>
            <a:custGeom>
              <a:avLst/>
              <a:gdLst/>
              <a:ahLst/>
              <a:cxnLst/>
              <a:rect l="l" t="t" r="r" b="b"/>
              <a:pathLst>
                <a:path w="74502" h="31790" extrusionOk="0">
                  <a:moveTo>
                    <a:pt x="74502" y="1"/>
                  </a:moveTo>
                  <a:lnTo>
                    <a:pt x="1" y="639"/>
                  </a:lnTo>
                  <a:cubicBezTo>
                    <a:pt x="8875" y="14796"/>
                    <a:pt x="22243" y="25845"/>
                    <a:pt x="38108" y="31789"/>
                  </a:cubicBezTo>
                  <a:cubicBezTo>
                    <a:pt x="53236" y="25686"/>
                    <a:pt x="66168" y="14627"/>
                    <a:pt x="74502" y="1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2;p96">
              <a:extLst>
                <a:ext uri="{FF2B5EF4-FFF2-40B4-BE49-F238E27FC236}">
                  <a16:creationId xmlns:a16="http://schemas.microsoft.com/office/drawing/2014/main" id="{AD9C1C92-DFA2-C7AD-878B-6F80E37DF26E}"/>
                </a:ext>
              </a:extLst>
            </p:cNvPr>
            <p:cNvSpPr/>
            <p:nvPr/>
          </p:nvSpPr>
          <p:spPr>
            <a:xfrm>
              <a:off x="3820197" y="1882107"/>
              <a:ext cx="766871" cy="1026935"/>
            </a:xfrm>
            <a:custGeom>
              <a:avLst/>
              <a:gdLst/>
              <a:ahLst/>
              <a:cxnLst/>
              <a:rect l="l" t="t" r="r" b="b"/>
              <a:pathLst>
                <a:path w="50719" h="67919" extrusionOk="0">
                  <a:moveTo>
                    <a:pt x="50719" y="1"/>
                  </a:moveTo>
                  <a:lnTo>
                    <a:pt x="50719" y="1"/>
                  </a:lnTo>
                  <a:cubicBezTo>
                    <a:pt x="32931" y="9"/>
                    <a:pt x="16562" y="6075"/>
                    <a:pt x="3559" y="16248"/>
                  </a:cubicBezTo>
                  <a:cubicBezTo>
                    <a:pt x="0" y="33673"/>
                    <a:pt x="2819" y="52087"/>
                    <a:pt x="12021" y="67919"/>
                  </a:cubicBezTo>
                  <a:lnTo>
                    <a:pt x="50719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3;p96">
              <a:extLst>
                <a:ext uri="{FF2B5EF4-FFF2-40B4-BE49-F238E27FC236}">
                  <a16:creationId xmlns:a16="http://schemas.microsoft.com/office/drawing/2014/main" id="{0D1C616D-C3E0-B2CD-9313-7280868CEABF}"/>
                </a:ext>
              </a:extLst>
            </p:cNvPr>
            <p:cNvSpPr/>
            <p:nvPr/>
          </p:nvSpPr>
          <p:spPr>
            <a:xfrm>
              <a:off x="3555644" y="1964596"/>
              <a:ext cx="2063940" cy="2063971"/>
            </a:xfrm>
            <a:custGeom>
              <a:avLst/>
              <a:gdLst/>
              <a:ahLst/>
              <a:cxnLst/>
              <a:rect l="l" t="t" r="r" b="b"/>
              <a:pathLst>
                <a:path w="136504" h="136506" extrusionOk="0">
                  <a:moveTo>
                    <a:pt x="68251" y="0"/>
                  </a:moveTo>
                  <a:cubicBezTo>
                    <a:pt x="50150" y="0"/>
                    <a:pt x="32789" y="7192"/>
                    <a:pt x="19990" y="19991"/>
                  </a:cubicBezTo>
                  <a:cubicBezTo>
                    <a:pt x="7190" y="32791"/>
                    <a:pt x="0" y="50150"/>
                    <a:pt x="0" y="68253"/>
                  </a:cubicBezTo>
                  <a:cubicBezTo>
                    <a:pt x="0" y="86353"/>
                    <a:pt x="7190" y="103714"/>
                    <a:pt x="19990" y="116514"/>
                  </a:cubicBezTo>
                  <a:cubicBezTo>
                    <a:pt x="32789" y="129313"/>
                    <a:pt x="50150" y="136505"/>
                    <a:pt x="68251" y="136505"/>
                  </a:cubicBezTo>
                  <a:cubicBezTo>
                    <a:pt x="86353" y="136505"/>
                    <a:pt x="103712" y="129313"/>
                    <a:pt x="116513" y="116514"/>
                  </a:cubicBezTo>
                  <a:cubicBezTo>
                    <a:pt x="129313" y="103714"/>
                    <a:pt x="136503" y="86353"/>
                    <a:pt x="136503" y="68253"/>
                  </a:cubicBezTo>
                  <a:cubicBezTo>
                    <a:pt x="136503" y="50150"/>
                    <a:pt x="129313" y="32791"/>
                    <a:pt x="116513" y="19991"/>
                  </a:cubicBezTo>
                  <a:cubicBezTo>
                    <a:pt x="103712" y="7192"/>
                    <a:pt x="86353" y="0"/>
                    <a:pt x="682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4;p96">
              <a:extLst>
                <a:ext uri="{FF2B5EF4-FFF2-40B4-BE49-F238E27FC236}">
                  <a16:creationId xmlns:a16="http://schemas.microsoft.com/office/drawing/2014/main" id="{D9DBAA2E-70BE-5D77-91EC-4A8A61E4A6E6}"/>
                </a:ext>
              </a:extLst>
            </p:cNvPr>
            <p:cNvSpPr/>
            <p:nvPr/>
          </p:nvSpPr>
          <p:spPr>
            <a:xfrm>
              <a:off x="3809597" y="1967076"/>
              <a:ext cx="1810015" cy="2061491"/>
            </a:xfrm>
            <a:custGeom>
              <a:avLst/>
              <a:gdLst/>
              <a:ahLst/>
              <a:cxnLst/>
              <a:rect l="l" t="t" r="r" b="b"/>
              <a:pathLst>
                <a:path w="119710" h="136342" extrusionOk="0">
                  <a:moveTo>
                    <a:pt x="56151" y="1"/>
                  </a:moveTo>
                  <a:lnTo>
                    <a:pt x="56151" y="1"/>
                  </a:lnTo>
                  <a:cubicBezTo>
                    <a:pt x="82021" y="8147"/>
                    <a:pt x="100782" y="32323"/>
                    <a:pt x="100782" y="60886"/>
                  </a:cubicBezTo>
                  <a:cubicBezTo>
                    <a:pt x="100782" y="96134"/>
                    <a:pt x="72207" y="124709"/>
                    <a:pt x="36959" y="124709"/>
                  </a:cubicBezTo>
                  <a:cubicBezTo>
                    <a:pt x="23184" y="124709"/>
                    <a:pt x="10430" y="120345"/>
                    <a:pt x="0" y="112923"/>
                  </a:cubicBezTo>
                  <a:lnTo>
                    <a:pt x="0" y="112923"/>
                  </a:lnTo>
                  <a:cubicBezTo>
                    <a:pt x="12513" y="127273"/>
                    <a:pt x="30925" y="136341"/>
                    <a:pt x="51457" y="136341"/>
                  </a:cubicBezTo>
                  <a:cubicBezTo>
                    <a:pt x="89151" y="136341"/>
                    <a:pt x="119709" y="105783"/>
                    <a:pt x="119709" y="68089"/>
                  </a:cubicBezTo>
                  <a:cubicBezTo>
                    <a:pt x="119709" y="31971"/>
                    <a:pt x="91656" y="2411"/>
                    <a:pt x="56151" y="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515;p96">
              <a:extLst>
                <a:ext uri="{FF2B5EF4-FFF2-40B4-BE49-F238E27FC236}">
                  <a16:creationId xmlns:a16="http://schemas.microsoft.com/office/drawing/2014/main" id="{A60FE265-C828-AB31-F26C-A4B82A872AAA}"/>
                </a:ext>
              </a:extLst>
            </p:cNvPr>
            <p:cNvSpPr/>
            <p:nvPr/>
          </p:nvSpPr>
          <p:spPr>
            <a:xfrm>
              <a:off x="3875391" y="3360580"/>
              <a:ext cx="119267" cy="170796"/>
            </a:xfrm>
            <a:custGeom>
              <a:avLst/>
              <a:gdLst/>
              <a:ahLst/>
              <a:cxnLst/>
              <a:rect l="l" t="t" r="r" b="b"/>
              <a:pathLst>
                <a:path w="7888" h="11296" extrusionOk="0">
                  <a:moveTo>
                    <a:pt x="5919" y="1"/>
                  </a:moveTo>
                  <a:cubicBezTo>
                    <a:pt x="5542" y="1"/>
                    <a:pt x="4925" y="544"/>
                    <a:pt x="4805" y="653"/>
                  </a:cubicBezTo>
                  <a:cubicBezTo>
                    <a:pt x="4470" y="958"/>
                    <a:pt x="4220" y="1352"/>
                    <a:pt x="3821" y="1591"/>
                  </a:cubicBezTo>
                  <a:cubicBezTo>
                    <a:pt x="3497" y="1787"/>
                    <a:pt x="3090" y="1682"/>
                    <a:pt x="2767" y="1877"/>
                  </a:cubicBezTo>
                  <a:cubicBezTo>
                    <a:pt x="2699" y="1917"/>
                    <a:pt x="2601" y="1961"/>
                    <a:pt x="2546" y="2018"/>
                  </a:cubicBezTo>
                  <a:cubicBezTo>
                    <a:pt x="2213" y="2363"/>
                    <a:pt x="2103" y="2571"/>
                    <a:pt x="1876" y="3685"/>
                  </a:cubicBezTo>
                  <a:cubicBezTo>
                    <a:pt x="1717" y="4467"/>
                    <a:pt x="1527" y="5084"/>
                    <a:pt x="906" y="5084"/>
                  </a:cubicBezTo>
                  <a:cubicBezTo>
                    <a:pt x="672" y="5084"/>
                    <a:pt x="378" y="4997"/>
                    <a:pt x="1" y="4798"/>
                  </a:cubicBezTo>
                  <a:lnTo>
                    <a:pt x="1" y="4798"/>
                  </a:lnTo>
                  <a:cubicBezTo>
                    <a:pt x="227" y="5804"/>
                    <a:pt x="826" y="8473"/>
                    <a:pt x="2119" y="9774"/>
                  </a:cubicBezTo>
                  <a:cubicBezTo>
                    <a:pt x="2788" y="10446"/>
                    <a:pt x="5110" y="11295"/>
                    <a:pt x="6200" y="11295"/>
                  </a:cubicBezTo>
                  <a:cubicBezTo>
                    <a:pt x="6460" y="11295"/>
                    <a:pt x="6651" y="11247"/>
                    <a:pt x="6731" y="11136"/>
                  </a:cubicBezTo>
                  <a:cubicBezTo>
                    <a:pt x="6907" y="10892"/>
                    <a:pt x="7693" y="8174"/>
                    <a:pt x="7748" y="7501"/>
                  </a:cubicBezTo>
                  <a:cubicBezTo>
                    <a:pt x="7887" y="5793"/>
                    <a:pt x="7403" y="4123"/>
                    <a:pt x="7443" y="2421"/>
                  </a:cubicBezTo>
                  <a:lnTo>
                    <a:pt x="7443" y="2421"/>
                  </a:lnTo>
                  <a:lnTo>
                    <a:pt x="7445" y="2423"/>
                  </a:lnTo>
                  <a:cubicBezTo>
                    <a:pt x="7472" y="1189"/>
                    <a:pt x="5940" y="6"/>
                    <a:pt x="5925" y="1"/>
                  </a:cubicBezTo>
                  <a:cubicBezTo>
                    <a:pt x="5923" y="1"/>
                    <a:pt x="5921" y="1"/>
                    <a:pt x="5919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6;p96">
              <a:extLst>
                <a:ext uri="{FF2B5EF4-FFF2-40B4-BE49-F238E27FC236}">
                  <a16:creationId xmlns:a16="http://schemas.microsoft.com/office/drawing/2014/main" id="{8091245F-B817-DFDD-31F5-7B77C60AE51C}"/>
                </a:ext>
              </a:extLst>
            </p:cNvPr>
            <p:cNvSpPr/>
            <p:nvPr/>
          </p:nvSpPr>
          <p:spPr>
            <a:xfrm>
              <a:off x="4842784" y="2008766"/>
              <a:ext cx="351253" cy="170024"/>
            </a:xfrm>
            <a:custGeom>
              <a:avLst/>
              <a:gdLst/>
              <a:ahLst/>
              <a:cxnLst/>
              <a:rect l="l" t="t" r="r" b="b"/>
              <a:pathLst>
                <a:path w="23231" h="11245" extrusionOk="0">
                  <a:moveTo>
                    <a:pt x="0" y="0"/>
                  </a:moveTo>
                  <a:lnTo>
                    <a:pt x="0" y="0"/>
                  </a:lnTo>
                  <a:cubicBezTo>
                    <a:pt x="712" y="346"/>
                    <a:pt x="792" y="486"/>
                    <a:pt x="876" y="635"/>
                  </a:cubicBezTo>
                  <a:cubicBezTo>
                    <a:pt x="559" y="749"/>
                    <a:pt x="559" y="749"/>
                    <a:pt x="514" y="804"/>
                  </a:cubicBezTo>
                  <a:cubicBezTo>
                    <a:pt x="1470" y="1287"/>
                    <a:pt x="1470" y="1287"/>
                    <a:pt x="1584" y="1531"/>
                  </a:cubicBezTo>
                  <a:cubicBezTo>
                    <a:pt x="1355" y="1934"/>
                    <a:pt x="838" y="1797"/>
                    <a:pt x="546" y="2085"/>
                  </a:cubicBezTo>
                  <a:cubicBezTo>
                    <a:pt x="586" y="2162"/>
                    <a:pt x="653" y="2264"/>
                    <a:pt x="722" y="2319"/>
                  </a:cubicBezTo>
                  <a:cubicBezTo>
                    <a:pt x="1302" y="2792"/>
                    <a:pt x="2036" y="3008"/>
                    <a:pt x="2623" y="3470"/>
                  </a:cubicBezTo>
                  <a:cubicBezTo>
                    <a:pt x="3141" y="3878"/>
                    <a:pt x="3356" y="4574"/>
                    <a:pt x="3974" y="4884"/>
                  </a:cubicBezTo>
                  <a:cubicBezTo>
                    <a:pt x="4993" y="5396"/>
                    <a:pt x="6323" y="5488"/>
                    <a:pt x="7496" y="5569"/>
                  </a:cubicBezTo>
                  <a:cubicBezTo>
                    <a:pt x="6063" y="4440"/>
                    <a:pt x="4525" y="3455"/>
                    <a:pt x="3105" y="2307"/>
                  </a:cubicBezTo>
                  <a:lnTo>
                    <a:pt x="3105" y="2307"/>
                  </a:lnTo>
                  <a:cubicBezTo>
                    <a:pt x="3461" y="2409"/>
                    <a:pt x="3937" y="2540"/>
                    <a:pt x="4289" y="2656"/>
                  </a:cubicBezTo>
                  <a:cubicBezTo>
                    <a:pt x="4925" y="2868"/>
                    <a:pt x="5277" y="3507"/>
                    <a:pt x="5905" y="3733"/>
                  </a:cubicBezTo>
                  <a:cubicBezTo>
                    <a:pt x="5948" y="3749"/>
                    <a:pt x="6114" y="3773"/>
                    <a:pt x="6281" y="3773"/>
                  </a:cubicBezTo>
                  <a:cubicBezTo>
                    <a:pt x="6352" y="3773"/>
                    <a:pt x="6423" y="3768"/>
                    <a:pt x="6485" y="3757"/>
                  </a:cubicBezTo>
                  <a:cubicBezTo>
                    <a:pt x="6578" y="3740"/>
                    <a:pt x="6684" y="3732"/>
                    <a:pt x="6801" y="3732"/>
                  </a:cubicBezTo>
                  <a:cubicBezTo>
                    <a:pt x="8194" y="3732"/>
                    <a:pt x="11218" y="4874"/>
                    <a:pt x="12986" y="5593"/>
                  </a:cubicBezTo>
                  <a:cubicBezTo>
                    <a:pt x="15774" y="6728"/>
                    <a:pt x="15835" y="7197"/>
                    <a:pt x="15876" y="7507"/>
                  </a:cubicBezTo>
                  <a:cubicBezTo>
                    <a:pt x="18340" y="8664"/>
                    <a:pt x="20607" y="10202"/>
                    <a:pt x="23127" y="11245"/>
                  </a:cubicBezTo>
                  <a:lnTo>
                    <a:pt x="23231" y="11164"/>
                  </a:lnTo>
                  <a:cubicBezTo>
                    <a:pt x="21711" y="9496"/>
                    <a:pt x="13262" y="4214"/>
                    <a:pt x="11017" y="3160"/>
                  </a:cubicBezTo>
                  <a:lnTo>
                    <a:pt x="11017" y="3158"/>
                  </a:lnTo>
                  <a:cubicBezTo>
                    <a:pt x="7473" y="1700"/>
                    <a:pt x="3779" y="641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7;p96">
              <a:extLst>
                <a:ext uri="{FF2B5EF4-FFF2-40B4-BE49-F238E27FC236}">
                  <a16:creationId xmlns:a16="http://schemas.microsoft.com/office/drawing/2014/main" id="{029B5CC5-DA2A-D41C-5EF1-11E8CD2953AD}"/>
                </a:ext>
              </a:extLst>
            </p:cNvPr>
            <p:cNvSpPr/>
            <p:nvPr/>
          </p:nvSpPr>
          <p:spPr>
            <a:xfrm>
              <a:off x="4980316" y="2113831"/>
              <a:ext cx="188698" cy="98507"/>
            </a:xfrm>
            <a:custGeom>
              <a:avLst/>
              <a:gdLst/>
              <a:ahLst/>
              <a:cxnLst/>
              <a:rect l="l" t="t" r="r" b="b"/>
              <a:pathLst>
                <a:path w="12480" h="6515" extrusionOk="0">
                  <a:moveTo>
                    <a:pt x="690" y="1"/>
                  </a:moveTo>
                  <a:cubicBezTo>
                    <a:pt x="625" y="1"/>
                    <a:pt x="592" y="16"/>
                    <a:pt x="490" y="65"/>
                  </a:cubicBezTo>
                  <a:cubicBezTo>
                    <a:pt x="375" y="323"/>
                    <a:pt x="658" y="480"/>
                    <a:pt x="652" y="710"/>
                  </a:cubicBezTo>
                  <a:cubicBezTo>
                    <a:pt x="592" y="750"/>
                    <a:pt x="535" y="764"/>
                    <a:pt x="480" y="764"/>
                  </a:cubicBezTo>
                  <a:cubicBezTo>
                    <a:pt x="333" y="764"/>
                    <a:pt x="194" y="664"/>
                    <a:pt x="48" y="656"/>
                  </a:cubicBezTo>
                  <a:cubicBezTo>
                    <a:pt x="33" y="673"/>
                    <a:pt x="15" y="696"/>
                    <a:pt x="1" y="712"/>
                  </a:cubicBezTo>
                  <a:cubicBezTo>
                    <a:pt x="338" y="1188"/>
                    <a:pt x="2176" y="2294"/>
                    <a:pt x="2571" y="2320"/>
                  </a:cubicBezTo>
                  <a:cubicBezTo>
                    <a:pt x="2642" y="2122"/>
                    <a:pt x="2528" y="1942"/>
                    <a:pt x="2513" y="1754"/>
                  </a:cubicBezTo>
                  <a:cubicBezTo>
                    <a:pt x="2591" y="1681"/>
                    <a:pt x="2725" y="1648"/>
                    <a:pt x="2904" y="1648"/>
                  </a:cubicBezTo>
                  <a:cubicBezTo>
                    <a:pt x="4232" y="1648"/>
                    <a:pt x="7991" y="3504"/>
                    <a:pt x="8825" y="4959"/>
                  </a:cubicBezTo>
                  <a:cubicBezTo>
                    <a:pt x="9568" y="6259"/>
                    <a:pt x="11973" y="6514"/>
                    <a:pt x="12378" y="6514"/>
                  </a:cubicBezTo>
                  <a:cubicBezTo>
                    <a:pt x="12408" y="6514"/>
                    <a:pt x="12427" y="6513"/>
                    <a:pt x="12434" y="6510"/>
                  </a:cubicBezTo>
                  <a:cubicBezTo>
                    <a:pt x="12479" y="6221"/>
                    <a:pt x="12479" y="6221"/>
                    <a:pt x="10023" y="4665"/>
                  </a:cubicBezTo>
                  <a:lnTo>
                    <a:pt x="10023" y="4665"/>
                  </a:lnTo>
                  <a:cubicBezTo>
                    <a:pt x="10290" y="4686"/>
                    <a:pt x="10556" y="4705"/>
                    <a:pt x="10822" y="4726"/>
                  </a:cubicBezTo>
                  <a:cubicBezTo>
                    <a:pt x="9960" y="4206"/>
                    <a:pt x="9048" y="3770"/>
                    <a:pt x="8232" y="3174"/>
                  </a:cubicBezTo>
                  <a:cubicBezTo>
                    <a:pt x="8292" y="3105"/>
                    <a:pt x="8384" y="2998"/>
                    <a:pt x="7885" y="2659"/>
                  </a:cubicBezTo>
                  <a:lnTo>
                    <a:pt x="7887" y="2659"/>
                  </a:lnTo>
                  <a:cubicBezTo>
                    <a:pt x="6941" y="2017"/>
                    <a:pt x="2938" y="299"/>
                    <a:pt x="2906" y="287"/>
                  </a:cubicBezTo>
                  <a:lnTo>
                    <a:pt x="818" y="10"/>
                  </a:lnTo>
                  <a:cubicBezTo>
                    <a:pt x="761" y="4"/>
                    <a:pt x="722" y="1"/>
                    <a:pt x="69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8;p96">
              <a:extLst>
                <a:ext uri="{FF2B5EF4-FFF2-40B4-BE49-F238E27FC236}">
                  <a16:creationId xmlns:a16="http://schemas.microsoft.com/office/drawing/2014/main" id="{6CB38E0B-BF9F-A653-87F8-1D58E3AA6143}"/>
                </a:ext>
              </a:extLst>
            </p:cNvPr>
            <p:cNvSpPr/>
            <p:nvPr/>
          </p:nvSpPr>
          <p:spPr>
            <a:xfrm>
              <a:off x="4878381" y="2153873"/>
              <a:ext cx="107337" cy="54568"/>
            </a:xfrm>
            <a:custGeom>
              <a:avLst/>
              <a:gdLst/>
              <a:ahLst/>
              <a:cxnLst/>
              <a:rect l="l" t="t" r="r" b="b"/>
              <a:pathLst>
                <a:path w="7099" h="3609" extrusionOk="0">
                  <a:moveTo>
                    <a:pt x="4593" y="0"/>
                  </a:moveTo>
                  <a:cubicBezTo>
                    <a:pt x="4388" y="163"/>
                    <a:pt x="4388" y="163"/>
                    <a:pt x="4404" y="333"/>
                  </a:cubicBezTo>
                  <a:cubicBezTo>
                    <a:pt x="4444" y="749"/>
                    <a:pt x="4289" y="985"/>
                    <a:pt x="3942" y="1032"/>
                  </a:cubicBezTo>
                  <a:cubicBezTo>
                    <a:pt x="3892" y="1039"/>
                    <a:pt x="3840" y="1042"/>
                    <a:pt x="3786" y="1042"/>
                  </a:cubicBezTo>
                  <a:cubicBezTo>
                    <a:pt x="3183" y="1042"/>
                    <a:pt x="2311" y="654"/>
                    <a:pt x="1717" y="391"/>
                  </a:cubicBezTo>
                  <a:cubicBezTo>
                    <a:pt x="1173" y="149"/>
                    <a:pt x="869" y="72"/>
                    <a:pt x="637" y="72"/>
                  </a:cubicBezTo>
                  <a:cubicBezTo>
                    <a:pt x="561" y="72"/>
                    <a:pt x="493" y="80"/>
                    <a:pt x="427" y="94"/>
                  </a:cubicBezTo>
                  <a:cubicBezTo>
                    <a:pt x="1" y="331"/>
                    <a:pt x="122" y="836"/>
                    <a:pt x="874" y="1959"/>
                  </a:cubicBezTo>
                  <a:cubicBezTo>
                    <a:pt x="986" y="1969"/>
                    <a:pt x="1099" y="1971"/>
                    <a:pt x="1211" y="1971"/>
                  </a:cubicBezTo>
                  <a:cubicBezTo>
                    <a:pt x="1349" y="1971"/>
                    <a:pt x="1488" y="1967"/>
                    <a:pt x="1626" y="1967"/>
                  </a:cubicBezTo>
                  <a:cubicBezTo>
                    <a:pt x="1910" y="1967"/>
                    <a:pt x="2194" y="1985"/>
                    <a:pt x="2469" y="2091"/>
                  </a:cubicBezTo>
                  <a:cubicBezTo>
                    <a:pt x="2649" y="2160"/>
                    <a:pt x="2825" y="2369"/>
                    <a:pt x="2978" y="2487"/>
                  </a:cubicBezTo>
                  <a:cubicBezTo>
                    <a:pt x="3335" y="2767"/>
                    <a:pt x="4478" y="3609"/>
                    <a:pt x="5214" y="3609"/>
                  </a:cubicBezTo>
                  <a:cubicBezTo>
                    <a:pt x="5284" y="3609"/>
                    <a:pt x="5351" y="3601"/>
                    <a:pt x="5413" y="3585"/>
                  </a:cubicBezTo>
                  <a:cubicBezTo>
                    <a:pt x="5594" y="3538"/>
                    <a:pt x="5631" y="3446"/>
                    <a:pt x="5729" y="3202"/>
                  </a:cubicBezTo>
                  <a:cubicBezTo>
                    <a:pt x="5770" y="3099"/>
                    <a:pt x="5902" y="3078"/>
                    <a:pt x="6122" y="3044"/>
                  </a:cubicBezTo>
                  <a:cubicBezTo>
                    <a:pt x="6596" y="2971"/>
                    <a:pt x="7099" y="2314"/>
                    <a:pt x="6900" y="1844"/>
                  </a:cubicBezTo>
                  <a:cubicBezTo>
                    <a:pt x="6811" y="1634"/>
                    <a:pt x="5989" y="1029"/>
                    <a:pt x="4950" y="263"/>
                  </a:cubicBezTo>
                  <a:cubicBezTo>
                    <a:pt x="4843" y="184"/>
                    <a:pt x="4699" y="79"/>
                    <a:pt x="4593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1519;p96">
              <a:extLst>
                <a:ext uri="{FF2B5EF4-FFF2-40B4-BE49-F238E27FC236}">
                  <a16:creationId xmlns:a16="http://schemas.microsoft.com/office/drawing/2014/main" id="{42AA63D4-7E00-A49A-2A25-24A79C30903B}"/>
                </a:ext>
              </a:extLst>
            </p:cNvPr>
            <p:cNvGrpSpPr/>
            <p:nvPr/>
          </p:nvGrpSpPr>
          <p:grpSpPr>
            <a:xfrm>
              <a:off x="3543994" y="2055818"/>
              <a:ext cx="2042031" cy="1933928"/>
              <a:chOff x="3404131" y="1982381"/>
              <a:chExt cx="2197150" cy="2080835"/>
            </a:xfrm>
          </p:grpSpPr>
          <p:sp>
            <p:nvSpPr>
              <p:cNvPr id="73" name="Google Shape;1520;p96">
                <a:extLst>
                  <a:ext uri="{FF2B5EF4-FFF2-40B4-BE49-F238E27FC236}">
                    <a16:creationId xmlns:a16="http://schemas.microsoft.com/office/drawing/2014/main" id="{7613E93C-62F3-C367-0864-A92E0B1FB4FE}"/>
                  </a:ext>
                </a:extLst>
              </p:cNvPr>
              <p:cNvSpPr/>
              <p:nvPr/>
            </p:nvSpPr>
            <p:spPr>
              <a:xfrm>
                <a:off x="4208341" y="3603898"/>
                <a:ext cx="278380" cy="163595"/>
              </a:xfrm>
              <a:custGeom>
                <a:avLst/>
                <a:gdLst/>
                <a:ahLst/>
                <a:cxnLst/>
                <a:rect l="l" t="t" r="r" b="b"/>
                <a:pathLst>
                  <a:path w="17110" h="10055" extrusionOk="0">
                    <a:moveTo>
                      <a:pt x="2059" y="1"/>
                    </a:moveTo>
                    <a:cubicBezTo>
                      <a:pt x="946" y="1"/>
                      <a:pt x="778" y="1206"/>
                      <a:pt x="0" y="1633"/>
                    </a:cubicBezTo>
                    <a:cubicBezTo>
                      <a:pt x="389" y="2063"/>
                      <a:pt x="748" y="2453"/>
                      <a:pt x="1126" y="2863"/>
                    </a:cubicBezTo>
                    <a:cubicBezTo>
                      <a:pt x="2616" y="3779"/>
                      <a:pt x="3129" y="4594"/>
                      <a:pt x="3162" y="6099"/>
                    </a:cubicBezTo>
                    <a:cubicBezTo>
                      <a:pt x="5421" y="7225"/>
                      <a:pt x="5421" y="7225"/>
                      <a:pt x="6404" y="7502"/>
                    </a:cubicBezTo>
                    <a:cubicBezTo>
                      <a:pt x="6480" y="7523"/>
                      <a:pt x="6583" y="7554"/>
                      <a:pt x="6662" y="7574"/>
                    </a:cubicBezTo>
                    <a:cubicBezTo>
                      <a:pt x="6998" y="7652"/>
                      <a:pt x="7303" y="7703"/>
                      <a:pt x="7590" y="7703"/>
                    </a:cubicBezTo>
                    <a:cubicBezTo>
                      <a:pt x="7997" y="7703"/>
                      <a:pt x="8368" y="7601"/>
                      <a:pt x="8739" y="7330"/>
                    </a:cubicBezTo>
                    <a:cubicBezTo>
                      <a:pt x="8963" y="7166"/>
                      <a:pt x="9318" y="6906"/>
                      <a:pt x="9776" y="6906"/>
                    </a:cubicBezTo>
                    <a:cubicBezTo>
                      <a:pt x="9844" y="6906"/>
                      <a:pt x="9913" y="6912"/>
                      <a:pt x="9985" y="6924"/>
                    </a:cubicBezTo>
                    <a:cubicBezTo>
                      <a:pt x="10315" y="6981"/>
                      <a:pt x="10681" y="7175"/>
                      <a:pt x="11175" y="7554"/>
                    </a:cubicBezTo>
                    <a:cubicBezTo>
                      <a:pt x="12977" y="8938"/>
                      <a:pt x="14431" y="10055"/>
                      <a:pt x="16522" y="10055"/>
                    </a:cubicBezTo>
                    <a:cubicBezTo>
                      <a:pt x="16712" y="10055"/>
                      <a:pt x="16908" y="10045"/>
                      <a:pt x="17109" y="10026"/>
                    </a:cubicBezTo>
                    <a:cubicBezTo>
                      <a:pt x="17108" y="9994"/>
                      <a:pt x="17108" y="9960"/>
                      <a:pt x="17106" y="9928"/>
                    </a:cubicBezTo>
                    <a:cubicBezTo>
                      <a:pt x="17106" y="9895"/>
                      <a:pt x="17104" y="9863"/>
                      <a:pt x="17104" y="9831"/>
                    </a:cubicBezTo>
                    <a:cubicBezTo>
                      <a:pt x="17103" y="9799"/>
                      <a:pt x="17103" y="9765"/>
                      <a:pt x="17103" y="9732"/>
                    </a:cubicBezTo>
                    <a:cubicBezTo>
                      <a:pt x="17101" y="9700"/>
                      <a:pt x="17100" y="9666"/>
                      <a:pt x="17100" y="9634"/>
                    </a:cubicBezTo>
                    <a:cubicBezTo>
                      <a:pt x="17100" y="9602"/>
                      <a:pt x="17098" y="9568"/>
                      <a:pt x="17098" y="9535"/>
                    </a:cubicBezTo>
                    <a:cubicBezTo>
                      <a:pt x="17096" y="9503"/>
                      <a:pt x="17096" y="9469"/>
                      <a:pt x="17095" y="9437"/>
                    </a:cubicBezTo>
                    <a:cubicBezTo>
                      <a:pt x="17095" y="9405"/>
                      <a:pt x="17093" y="9371"/>
                      <a:pt x="17093" y="9338"/>
                    </a:cubicBezTo>
                    <a:cubicBezTo>
                      <a:pt x="17092" y="9306"/>
                      <a:pt x="17090" y="9272"/>
                      <a:pt x="17090" y="9240"/>
                    </a:cubicBezTo>
                    <a:cubicBezTo>
                      <a:pt x="12813" y="6815"/>
                      <a:pt x="12809" y="6779"/>
                      <a:pt x="12782" y="6500"/>
                    </a:cubicBezTo>
                    <a:cubicBezTo>
                      <a:pt x="12711" y="5762"/>
                      <a:pt x="12115" y="4299"/>
                      <a:pt x="10822" y="3513"/>
                    </a:cubicBezTo>
                    <a:cubicBezTo>
                      <a:pt x="10773" y="3484"/>
                      <a:pt x="3333" y="178"/>
                      <a:pt x="2077" y="1"/>
                    </a:cubicBezTo>
                    <a:cubicBezTo>
                      <a:pt x="2071" y="1"/>
                      <a:pt x="2065" y="1"/>
                      <a:pt x="2059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21;p96">
                <a:extLst>
                  <a:ext uri="{FF2B5EF4-FFF2-40B4-BE49-F238E27FC236}">
                    <a16:creationId xmlns:a16="http://schemas.microsoft.com/office/drawing/2014/main" id="{10E7A712-36FF-6E47-5B6E-0A9F03ED3C90}"/>
                  </a:ext>
                </a:extLst>
              </p:cNvPr>
              <p:cNvSpPr/>
              <p:nvPr/>
            </p:nvSpPr>
            <p:spPr>
              <a:xfrm>
                <a:off x="3404131" y="1982381"/>
                <a:ext cx="1036301" cy="1292212"/>
              </a:xfrm>
              <a:custGeom>
                <a:avLst/>
                <a:gdLst/>
                <a:ahLst/>
                <a:cxnLst/>
                <a:rect l="l" t="t" r="r" b="b"/>
                <a:pathLst>
                  <a:path w="63694" h="79423" extrusionOk="0">
                    <a:moveTo>
                      <a:pt x="42168" y="1"/>
                    </a:moveTo>
                    <a:lnTo>
                      <a:pt x="42168" y="1"/>
                    </a:lnTo>
                    <a:cubicBezTo>
                      <a:pt x="40597" y="600"/>
                      <a:pt x="39284" y="1820"/>
                      <a:pt x="37511" y="1933"/>
                    </a:cubicBezTo>
                    <a:cubicBezTo>
                      <a:pt x="37529" y="1922"/>
                      <a:pt x="39791" y="527"/>
                      <a:pt x="40663" y="91"/>
                    </a:cubicBezTo>
                    <a:lnTo>
                      <a:pt x="40663" y="91"/>
                    </a:lnTo>
                    <a:cubicBezTo>
                      <a:pt x="36922" y="1861"/>
                      <a:pt x="36363" y="2197"/>
                      <a:pt x="32028" y="4812"/>
                    </a:cubicBezTo>
                    <a:cubicBezTo>
                      <a:pt x="27941" y="7541"/>
                      <a:pt x="27360" y="8037"/>
                      <a:pt x="22845" y="11896"/>
                    </a:cubicBezTo>
                    <a:cubicBezTo>
                      <a:pt x="19674" y="14857"/>
                      <a:pt x="19337" y="15258"/>
                      <a:pt x="15192" y="20162"/>
                    </a:cubicBezTo>
                    <a:cubicBezTo>
                      <a:pt x="12686" y="23401"/>
                      <a:pt x="12548" y="23630"/>
                      <a:pt x="9054" y="29465"/>
                    </a:cubicBezTo>
                    <a:cubicBezTo>
                      <a:pt x="7146" y="32984"/>
                      <a:pt x="7047" y="33234"/>
                      <a:pt x="4512" y="39657"/>
                    </a:cubicBezTo>
                    <a:lnTo>
                      <a:pt x="3138" y="44056"/>
                    </a:lnTo>
                    <a:cubicBezTo>
                      <a:pt x="3122" y="44115"/>
                      <a:pt x="1561" y="50332"/>
                      <a:pt x="1892" y="51709"/>
                    </a:cubicBezTo>
                    <a:lnTo>
                      <a:pt x="2090" y="51260"/>
                    </a:lnTo>
                    <a:lnTo>
                      <a:pt x="2090" y="51260"/>
                    </a:lnTo>
                    <a:cubicBezTo>
                      <a:pt x="1" y="63546"/>
                      <a:pt x="2060" y="71407"/>
                      <a:pt x="2085" y="71452"/>
                    </a:cubicBezTo>
                    <a:cubicBezTo>
                      <a:pt x="2946" y="67890"/>
                      <a:pt x="1716" y="64173"/>
                      <a:pt x="2878" y="60634"/>
                    </a:cubicBezTo>
                    <a:cubicBezTo>
                      <a:pt x="3432" y="58945"/>
                      <a:pt x="5549" y="56189"/>
                      <a:pt x="6564" y="56189"/>
                    </a:cubicBezTo>
                    <a:cubicBezTo>
                      <a:pt x="6691" y="56189"/>
                      <a:pt x="6802" y="56233"/>
                      <a:pt x="6889" y="56327"/>
                    </a:cubicBezTo>
                    <a:cubicBezTo>
                      <a:pt x="9988" y="59683"/>
                      <a:pt x="7809" y="64283"/>
                      <a:pt x="9628" y="67942"/>
                    </a:cubicBezTo>
                    <a:cubicBezTo>
                      <a:pt x="9871" y="67853"/>
                      <a:pt x="10196" y="67735"/>
                      <a:pt x="10438" y="67646"/>
                    </a:cubicBezTo>
                    <a:cubicBezTo>
                      <a:pt x="10504" y="67714"/>
                      <a:pt x="10504" y="67714"/>
                      <a:pt x="11851" y="78217"/>
                    </a:cubicBezTo>
                    <a:cubicBezTo>
                      <a:pt x="12469" y="76311"/>
                      <a:pt x="11281" y="74102"/>
                      <a:pt x="12829" y="72350"/>
                    </a:cubicBezTo>
                    <a:cubicBezTo>
                      <a:pt x="15676" y="79378"/>
                      <a:pt x="16212" y="79393"/>
                      <a:pt x="17187" y="79422"/>
                    </a:cubicBezTo>
                    <a:cubicBezTo>
                      <a:pt x="17236" y="79422"/>
                      <a:pt x="21181" y="77593"/>
                      <a:pt x="18930" y="72524"/>
                    </a:cubicBezTo>
                    <a:cubicBezTo>
                      <a:pt x="15728" y="65310"/>
                      <a:pt x="15728" y="65310"/>
                      <a:pt x="17061" y="63370"/>
                    </a:cubicBezTo>
                    <a:cubicBezTo>
                      <a:pt x="17072" y="63355"/>
                      <a:pt x="17910" y="62299"/>
                      <a:pt x="18675" y="62299"/>
                    </a:cubicBezTo>
                    <a:cubicBezTo>
                      <a:pt x="18934" y="62299"/>
                      <a:pt x="19184" y="62420"/>
                      <a:pt x="19391" y="62742"/>
                    </a:cubicBezTo>
                    <a:cubicBezTo>
                      <a:pt x="20378" y="64271"/>
                      <a:pt x="19556" y="65933"/>
                      <a:pt x="19735" y="67522"/>
                    </a:cubicBezTo>
                    <a:cubicBezTo>
                      <a:pt x="21654" y="66766"/>
                      <a:pt x="21419" y="64446"/>
                      <a:pt x="22805" y="63303"/>
                    </a:cubicBezTo>
                    <a:cubicBezTo>
                      <a:pt x="24182" y="62168"/>
                      <a:pt x="26162" y="62324"/>
                      <a:pt x="27504" y="61113"/>
                    </a:cubicBezTo>
                    <a:cubicBezTo>
                      <a:pt x="27991" y="60674"/>
                      <a:pt x="28471" y="59918"/>
                      <a:pt x="28795" y="59350"/>
                    </a:cubicBezTo>
                    <a:cubicBezTo>
                      <a:pt x="31041" y="55429"/>
                      <a:pt x="29884" y="52284"/>
                      <a:pt x="29328" y="50773"/>
                    </a:cubicBezTo>
                    <a:cubicBezTo>
                      <a:pt x="28120" y="47493"/>
                      <a:pt x="28120" y="47493"/>
                      <a:pt x="30195" y="43694"/>
                    </a:cubicBezTo>
                    <a:cubicBezTo>
                      <a:pt x="30021" y="43652"/>
                      <a:pt x="29848" y="43612"/>
                      <a:pt x="29675" y="43570"/>
                    </a:cubicBezTo>
                    <a:cubicBezTo>
                      <a:pt x="29506" y="43528"/>
                      <a:pt x="29338" y="43487"/>
                      <a:pt x="29170" y="43445"/>
                    </a:cubicBezTo>
                    <a:cubicBezTo>
                      <a:pt x="29004" y="43405"/>
                      <a:pt x="28837" y="43363"/>
                      <a:pt x="28673" y="43321"/>
                    </a:cubicBezTo>
                    <a:cubicBezTo>
                      <a:pt x="28508" y="43279"/>
                      <a:pt x="28343" y="43237"/>
                      <a:pt x="28179" y="43195"/>
                    </a:cubicBezTo>
                    <a:cubicBezTo>
                      <a:pt x="28012" y="43151"/>
                      <a:pt x="27848" y="43108"/>
                      <a:pt x="27683" y="43064"/>
                    </a:cubicBezTo>
                    <a:cubicBezTo>
                      <a:pt x="27515" y="43019"/>
                      <a:pt x="27347" y="42974"/>
                      <a:pt x="27179" y="42929"/>
                    </a:cubicBezTo>
                    <a:cubicBezTo>
                      <a:pt x="27006" y="42883"/>
                      <a:pt x="26833" y="42835"/>
                      <a:pt x="26664" y="42788"/>
                    </a:cubicBezTo>
                    <a:cubicBezTo>
                      <a:pt x="26485" y="42738"/>
                      <a:pt x="26307" y="42688"/>
                      <a:pt x="26131" y="42638"/>
                    </a:cubicBezTo>
                    <a:cubicBezTo>
                      <a:pt x="29330" y="39465"/>
                      <a:pt x="29952" y="38849"/>
                      <a:pt x="30555" y="38849"/>
                    </a:cubicBezTo>
                    <a:cubicBezTo>
                      <a:pt x="30701" y="38849"/>
                      <a:pt x="30846" y="38884"/>
                      <a:pt x="31025" y="38929"/>
                    </a:cubicBezTo>
                    <a:cubicBezTo>
                      <a:pt x="31012" y="41020"/>
                      <a:pt x="31012" y="41020"/>
                      <a:pt x="31225" y="41293"/>
                    </a:cubicBezTo>
                    <a:cubicBezTo>
                      <a:pt x="31710" y="41236"/>
                      <a:pt x="32147" y="41017"/>
                      <a:pt x="32614" y="40899"/>
                    </a:cubicBezTo>
                    <a:cubicBezTo>
                      <a:pt x="32730" y="40975"/>
                      <a:pt x="32885" y="41077"/>
                      <a:pt x="33002" y="41154"/>
                    </a:cubicBezTo>
                    <a:lnTo>
                      <a:pt x="34405" y="48157"/>
                    </a:lnTo>
                    <a:cubicBezTo>
                      <a:pt x="34580" y="48370"/>
                      <a:pt x="34797" y="48458"/>
                      <a:pt x="35035" y="48458"/>
                    </a:cubicBezTo>
                    <a:cubicBezTo>
                      <a:pt x="35993" y="48458"/>
                      <a:pt x="37281" y="47033"/>
                      <a:pt x="37479" y="46592"/>
                    </a:cubicBezTo>
                    <a:cubicBezTo>
                      <a:pt x="38551" y="44203"/>
                      <a:pt x="34608" y="43822"/>
                      <a:pt x="35202" y="41525"/>
                    </a:cubicBezTo>
                    <a:cubicBezTo>
                      <a:pt x="36057" y="38227"/>
                      <a:pt x="36722" y="38046"/>
                      <a:pt x="39917" y="37179"/>
                    </a:cubicBezTo>
                    <a:cubicBezTo>
                      <a:pt x="40084" y="37134"/>
                      <a:pt x="48943" y="29049"/>
                      <a:pt x="40820" y="25216"/>
                    </a:cubicBezTo>
                    <a:cubicBezTo>
                      <a:pt x="37797" y="23790"/>
                      <a:pt x="43082" y="19881"/>
                      <a:pt x="43145" y="19845"/>
                    </a:cubicBezTo>
                    <a:cubicBezTo>
                      <a:pt x="43907" y="19417"/>
                      <a:pt x="44332" y="19179"/>
                      <a:pt x="44832" y="19179"/>
                    </a:cubicBezTo>
                    <a:cubicBezTo>
                      <a:pt x="45464" y="19179"/>
                      <a:pt x="46216" y="19558"/>
                      <a:pt x="47916" y="20417"/>
                    </a:cubicBezTo>
                    <a:cubicBezTo>
                      <a:pt x="48290" y="20606"/>
                      <a:pt x="48522" y="20683"/>
                      <a:pt x="48688" y="20683"/>
                    </a:cubicBezTo>
                    <a:cubicBezTo>
                      <a:pt x="48895" y="20683"/>
                      <a:pt x="49002" y="20564"/>
                      <a:pt x="49155" y="20394"/>
                    </a:cubicBezTo>
                    <a:cubicBezTo>
                      <a:pt x="49744" y="19739"/>
                      <a:pt x="49907" y="18760"/>
                      <a:pt x="50747" y="18293"/>
                    </a:cubicBezTo>
                    <a:cubicBezTo>
                      <a:pt x="50896" y="18211"/>
                      <a:pt x="51045" y="18181"/>
                      <a:pt x="51193" y="18181"/>
                    </a:cubicBezTo>
                    <a:cubicBezTo>
                      <a:pt x="51616" y="18181"/>
                      <a:pt x="52037" y="18429"/>
                      <a:pt x="52460" y="18429"/>
                    </a:cubicBezTo>
                    <a:cubicBezTo>
                      <a:pt x="52609" y="18429"/>
                      <a:pt x="52759" y="18398"/>
                      <a:pt x="52909" y="18314"/>
                    </a:cubicBezTo>
                    <a:cubicBezTo>
                      <a:pt x="53033" y="18243"/>
                      <a:pt x="53195" y="18138"/>
                      <a:pt x="53321" y="18072"/>
                    </a:cubicBezTo>
                    <a:cubicBezTo>
                      <a:pt x="53461" y="17998"/>
                      <a:pt x="53674" y="17964"/>
                      <a:pt x="53826" y="17917"/>
                    </a:cubicBezTo>
                    <a:lnTo>
                      <a:pt x="53826" y="17917"/>
                    </a:lnTo>
                    <a:cubicBezTo>
                      <a:pt x="54217" y="19025"/>
                      <a:pt x="53146" y="20672"/>
                      <a:pt x="53135" y="20686"/>
                    </a:cubicBezTo>
                    <a:cubicBezTo>
                      <a:pt x="51653" y="22655"/>
                      <a:pt x="50674" y="23955"/>
                      <a:pt x="54189" y="30192"/>
                    </a:cubicBezTo>
                    <a:cubicBezTo>
                      <a:pt x="55060" y="29682"/>
                      <a:pt x="55944" y="24594"/>
                      <a:pt x="55911" y="24323"/>
                    </a:cubicBezTo>
                    <a:cubicBezTo>
                      <a:pt x="55777" y="23280"/>
                      <a:pt x="54121" y="22924"/>
                      <a:pt x="54635" y="21607"/>
                    </a:cubicBezTo>
                    <a:cubicBezTo>
                      <a:pt x="54979" y="20724"/>
                      <a:pt x="55032" y="20699"/>
                      <a:pt x="57847" y="19351"/>
                    </a:cubicBezTo>
                    <a:lnTo>
                      <a:pt x="57847" y="19351"/>
                    </a:lnTo>
                    <a:cubicBezTo>
                      <a:pt x="57646" y="19860"/>
                      <a:pt x="57449" y="20368"/>
                      <a:pt x="57254" y="20877"/>
                    </a:cubicBezTo>
                    <a:cubicBezTo>
                      <a:pt x="60407" y="18681"/>
                      <a:pt x="60407" y="18681"/>
                      <a:pt x="60692" y="18000"/>
                    </a:cubicBezTo>
                    <a:cubicBezTo>
                      <a:pt x="59697" y="16821"/>
                      <a:pt x="59421" y="16433"/>
                      <a:pt x="59421" y="16432"/>
                    </a:cubicBezTo>
                    <a:cubicBezTo>
                      <a:pt x="59167" y="15528"/>
                      <a:pt x="59419" y="15188"/>
                      <a:pt x="60037" y="15188"/>
                    </a:cubicBezTo>
                    <a:cubicBezTo>
                      <a:pt x="60766" y="15188"/>
                      <a:pt x="62002" y="15659"/>
                      <a:pt x="63516" y="16236"/>
                    </a:cubicBezTo>
                    <a:cubicBezTo>
                      <a:pt x="63569" y="16257"/>
                      <a:pt x="63640" y="16285"/>
                      <a:pt x="63693" y="16306"/>
                    </a:cubicBezTo>
                    <a:cubicBezTo>
                      <a:pt x="63313" y="15331"/>
                      <a:pt x="62803" y="14030"/>
                      <a:pt x="61203" y="14030"/>
                    </a:cubicBezTo>
                    <a:cubicBezTo>
                      <a:pt x="61046" y="14030"/>
                      <a:pt x="60878" y="14043"/>
                      <a:pt x="60698" y="14069"/>
                    </a:cubicBezTo>
                    <a:cubicBezTo>
                      <a:pt x="60599" y="14085"/>
                      <a:pt x="60469" y="14139"/>
                      <a:pt x="60360" y="14139"/>
                    </a:cubicBezTo>
                    <a:cubicBezTo>
                      <a:pt x="60336" y="14139"/>
                      <a:pt x="60314" y="14137"/>
                      <a:pt x="60293" y="14131"/>
                    </a:cubicBezTo>
                    <a:cubicBezTo>
                      <a:pt x="58554" y="13621"/>
                      <a:pt x="57125" y="12502"/>
                      <a:pt x="55533" y="11706"/>
                    </a:cubicBezTo>
                    <a:cubicBezTo>
                      <a:pt x="55231" y="11555"/>
                      <a:pt x="54923" y="11505"/>
                      <a:pt x="54613" y="11505"/>
                    </a:cubicBezTo>
                    <a:cubicBezTo>
                      <a:pt x="54018" y="11505"/>
                      <a:pt x="53413" y="11687"/>
                      <a:pt x="52818" y="11687"/>
                    </a:cubicBezTo>
                    <a:cubicBezTo>
                      <a:pt x="52513" y="11687"/>
                      <a:pt x="52212" y="11639"/>
                      <a:pt x="51916" y="11496"/>
                    </a:cubicBezTo>
                    <a:cubicBezTo>
                      <a:pt x="46428" y="8833"/>
                      <a:pt x="46428" y="8833"/>
                      <a:pt x="46566" y="7210"/>
                    </a:cubicBezTo>
                    <a:lnTo>
                      <a:pt x="46566" y="7210"/>
                    </a:lnTo>
                    <a:cubicBezTo>
                      <a:pt x="44805" y="8136"/>
                      <a:pt x="44244" y="8285"/>
                      <a:pt x="44066" y="8285"/>
                    </a:cubicBezTo>
                    <a:cubicBezTo>
                      <a:pt x="44037" y="8285"/>
                      <a:pt x="44018" y="8281"/>
                      <a:pt x="44006" y="8276"/>
                    </a:cubicBezTo>
                    <a:cubicBezTo>
                      <a:pt x="42535" y="7641"/>
                      <a:pt x="42715" y="5686"/>
                      <a:pt x="41356" y="4964"/>
                    </a:cubicBezTo>
                    <a:cubicBezTo>
                      <a:pt x="41283" y="4582"/>
                      <a:pt x="41283" y="4582"/>
                      <a:pt x="41387" y="3611"/>
                    </a:cubicBezTo>
                    <a:cubicBezTo>
                      <a:pt x="44206" y="2583"/>
                      <a:pt x="44206" y="2583"/>
                      <a:pt x="44653" y="1170"/>
                    </a:cubicBezTo>
                    <a:lnTo>
                      <a:pt x="44571" y="1060"/>
                    </a:lnTo>
                    <a:cubicBezTo>
                      <a:pt x="41732" y="921"/>
                      <a:pt x="41732" y="921"/>
                      <a:pt x="41664" y="868"/>
                    </a:cubicBezTo>
                    <a:cubicBezTo>
                      <a:pt x="37003" y="2780"/>
                      <a:pt x="37003" y="2780"/>
                      <a:pt x="36268" y="2920"/>
                    </a:cubicBezTo>
                    <a:cubicBezTo>
                      <a:pt x="38188" y="1853"/>
                      <a:pt x="40400" y="1376"/>
                      <a:pt x="4216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22;p96">
                <a:extLst>
                  <a:ext uri="{FF2B5EF4-FFF2-40B4-BE49-F238E27FC236}">
                    <a16:creationId xmlns:a16="http://schemas.microsoft.com/office/drawing/2014/main" id="{53C036A0-C1FE-E71F-7298-6C741B3B6F72}"/>
                  </a:ext>
                </a:extLst>
              </p:cNvPr>
              <p:cNvSpPr/>
              <p:nvPr/>
            </p:nvSpPr>
            <p:spPr>
              <a:xfrm>
                <a:off x="3955717" y="3768567"/>
                <a:ext cx="510715" cy="294650"/>
              </a:xfrm>
              <a:custGeom>
                <a:avLst/>
                <a:gdLst/>
                <a:ahLst/>
                <a:cxnLst/>
                <a:rect l="l" t="t" r="r" b="b"/>
                <a:pathLst>
                  <a:path w="31390" h="18110" extrusionOk="0">
                    <a:moveTo>
                      <a:pt x="19669" y="15309"/>
                    </a:moveTo>
                    <a:cubicBezTo>
                      <a:pt x="19675" y="15309"/>
                      <a:pt x="19680" y="15311"/>
                      <a:pt x="19685" y="15312"/>
                    </a:cubicBezTo>
                    <a:cubicBezTo>
                      <a:pt x="19695" y="15314"/>
                      <a:pt x="19701" y="15314"/>
                      <a:pt x="19709" y="15314"/>
                    </a:cubicBezTo>
                    <a:cubicBezTo>
                      <a:pt x="19709" y="15314"/>
                      <a:pt x="19708" y="15316"/>
                      <a:pt x="19708" y="15316"/>
                    </a:cubicBezTo>
                    <a:lnTo>
                      <a:pt x="19708" y="15314"/>
                    </a:lnTo>
                    <a:cubicBezTo>
                      <a:pt x="19693" y="15327"/>
                      <a:pt x="19677" y="15340"/>
                      <a:pt x="19662" y="15354"/>
                    </a:cubicBezTo>
                    <a:cubicBezTo>
                      <a:pt x="19656" y="15316"/>
                      <a:pt x="19656" y="15316"/>
                      <a:pt x="19659" y="15312"/>
                    </a:cubicBezTo>
                    <a:cubicBezTo>
                      <a:pt x="19663" y="15310"/>
                      <a:pt x="19666" y="15309"/>
                      <a:pt x="19669" y="15309"/>
                    </a:cubicBezTo>
                    <a:close/>
                    <a:moveTo>
                      <a:pt x="13581" y="1"/>
                    </a:moveTo>
                    <a:cubicBezTo>
                      <a:pt x="11235" y="1"/>
                      <a:pt x="10459" y="1512"/>
                      <a:pt x="10265" y="2017"/>
                    </a:cubicBezTo>
                    <a:cubicBezTo>
                      <a:pt x="10191" y="2209"/>
                      <a:pt x="10139" y="2481"/>
                      <a:pt x="10086" y="2681"/>
                    </a:cubicBezTo>
                    <a:cubicBezTo>
                      <a:pt x="7445" y="1063"/>
                      <a:pt x="7196" y="911"/>
                      <a:pt x="7051" y="911"/>
                    </a:cubicBezTo>
                    <a:cubicBezTo>
                      <a:pt x="7036" y="911"/>
                      <a:pt x="7022" y="913"/>
                      <a:pt x="7007" y="914"/>
                    </a:cubicBezTo>
                    <a:cubicBezTo>
                      <a:pt x="6563" y="968"/>
                      <a:pt x="6038" y="2069"/>
                      <a:pt x="5481" y="3235"/>
                    </a:cubicBezTo>
                    <a:lnTo>
                      <a:pt x="5025" y="3034"/>
                    </a:lnTo>
                    <a:cubicBezTo>
                      <a:pt x="4405" y="3671"/>
                      <a:pt x="4268" y="4757"/>
                      <a:pt x="3207" y="4982"/>
                    </a:cubicBezTo>
                    <a:cubicBezTo>
                      <a:pt x="1" y="5660"/>
                      <a:pt x="1" y="5660"/>
                      <a:pt x="322" y="6427"/>
                    </a:cubicBezTo>
                    <a:cubicBezTo>
                      <a:pt x="354" y="6503"/>
                      <a:pt x="5021" y="14008"/>
                      <a:pt x="9607" y="14008"/>
                    </a:cubicBezTo>
                    <a:cubicBezTo>
                      <a:pt x="9617" y="14008"/>
                      <a:pt x="9626" y="14008"/>
                      <a:pt x="9635" y="14008"/>
                    </a:cubicBezTo>
                    <a:cubicBezTo>
                      <a:pt x="10492" y="14002"/>
                      <a:pt x="11233" y="13997"/>
                      <a:pt x="11879" y="13997"/>
                    </a:cubicBezTo>
                    <a:cubicBezTo>
                      <a:pt x="16000" y="13997"/>
                      <a:pt x="16256" y="14197"/>
                      <a:pt x="18146" y="15674"/>
                    </a:cubicBezTo>
                    <a:cubicBezTo>
                      <a:pt x="18669" y="15568"/>
                      <a:pt x="18952" y="15508"/>
                      <a:pt x="19662" y="15356"/>
                    </a:cubicBezTo>
                    <a:cubicBezTo>
                      <a:pt x="21428" y="17368"/>
                      <a:pt x="23204" y="18109"/>
                      <a:pt x="24820" y="18109"/>
                    </a:cubicBezTo>
                    <a:cubicBezTo>
                      <a:pt x="28450" y="18109"/>
                      <a:pt x="31271" y="14368"/>
                      <a:pt x="31337" y="12900"/>
                    </a:cubicBezTo>
                    <a:cubicBezTo>
                      <a:pt x="31390" y="11702"/>
                      <a:pt x="30786" y="10635"/>
                      <a:pt x="30779" y="10627"/>
                    </a:cubicBezTo>
                    <a:cubicBezTo>
                      <a:pt x="30721" y="10539"/>
                      <a:pt x="30521" y="10352"/>
                      <a:pt x="29478" y="9584"/>
                    </a:cubicBezTo>
                    <a:cubicBezTo>
                      <a:pt x="28290" y="8710"/>
                      <a:pt x="28035" y="8466"/>
                      <a:pt x="26741" y="6990"/>
                    </a:cubicBezTo>
                    <a:cubicBezTo>
                      <a:pt x="26559" y="6781"/>
                      <a:pt x="26260" y="6540"/>
                      <a:pt x="26129" y="6294"/>
                    </a:cubicBezTo>
                    <a:cubicBezTo>
                      <a:pt x="26034" y="6117"/>
                      <a:pt x="26132" y="5823"/>
                      <a:pt x="26132" y="5621"/>
                    </a:cubicBezTo>
                    <a:cubicBezTo>
                      <a:pt x="26139" y="4654"/>
                      <a:pt x="24823" y="2975"/>
                      <a:pt x="24114" y="2074"/>
                    </a:cubicBezTo>
                    <a:cubicBezTo>
                      <a:pt x="23757" y="1617"/>
                      <a:pt x="23287" y="1003"/>
                      <a:pt x="22942" y="540"/>
                    </a:cubicBezTo>
                    <a:cubicBezTo>
                      <a:pt x="22889" y="696"/>
                      <a:pt x="22817" y="906"/>
                      <a:pt x="22763" y="1065"/>
                    </a:cubicBezTo>
                    <a:cubicBezTo>
                      <a:pt x="21468" y="5025"/>
                      <a:pt x="21468" y="5025"/>
                      <a:pt x="20927" y="5179"/>
                    </a:cubicBezTo>
                    <a:cubicBezTo>
                      <a:pt x="20809" y="5212"/>
                      <a:pt x="20674" y="5227"/>
                      <a:pt x="20526" y="5227"/>
                    </a:cubicBezTo>
                    <a:cubicBezTo>
                      <a:pt x="19226" y="5227"/>
                      <a:pt x="16904" y="4037"/>
                      <a:pt x="16446" y="2834"/>
                    </a:cubicBezTo>
                    <a:cubicBezTo>
                      <a:pt x="16183" y="2142"/>
                      <a:pt x="16867" y="1412"/>
                      <a:pt x="16364" y="727"/>
                    </a:cubicBezTo>
                    <a:cubicBezTo>
                      <a:pt x="16236" y="554"/>
                      <a:pt x="15117" y="152"/>
                      <a:pt x="14397" y="57"/>
                    </a:cubicBezTo>
                    <a:cubicBezTo>
                      <a:pt x="14106" y="19"/>
                      <a:pt x="13834" y="1"/>
                      <a:pt x="13581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23;p96">
                <a:extLst>
                  <a:ext uri="{FF2B5EF4-FFF2-40B4-BE49-F238E27FC236}">
                    <a16:creationId xmlns:a16="http://schemas.microsoft.com/office/drawing/2014/main" id="{BC14D81F-0061-0F15-26AC-794881094243}"/>
                  </a:ext>
                </a:extLst>
              </p:cNvPr>
              <p:cNvSpPr/>
              <p:nvPr/>
            </p:nvSpPr>
            <p:spPr>
              <a:xfrm>
                <a:off x="3581702" y="3321272"/>
                <a:ext cx="163172" cy="258498"/>
              </a:xfrm>
              <a:custGeom>
                <a:avLst/>
                <a:gdLst/>
                <a:ahLst/>
                <a:cxnLst/>
                <a:rect l="l" t="t" r="r" b="b"/>
                <a:pathLst>
                  <a:path w="10029" h="15888" extrusionOk="0">
                    <a:moveTo>
                      <a:pt x="162" y="1"/>
                    </a:moveTo>
                    <a:cubicBezTo>
                      <a:pt x="107" y="122"/>
                      <a:pt x="54" y="245"/>
                      <a:pt x="0" y="367"/>
                    </a:cubicBezTo>
                    <a:cubicBezTo>
                      <a:pt x="3188" y="7738"/>
                      <a:pt x="7528" y="14657"/>
                      <a:pt x="9136" y="15689"/>
                    </a:cubicBezTo>
                    <a:cubicBezTo>
                      <a:pt x="9358" y="15832"/>
                      <a:pt x="9524" y="15888"/>
                      <a:pt x="9648" y="15888"/>
                    </a:cubicBezTo>
                    <a:cubicBezTo>
                      <a:pt x="10028" y="15888"/>
                      <a:pt x="10006" y="15354"/>
                      <a:pt x="9965" y="15156"/>
                    </a:cubicBezTo>
                    <a:cubicBezTo>
                      <a:pt x="9748" y="14136"/>
                      <a:pt x="4794" y="6432"/>
                      <a:pt x="4744" y="6355"/>
                    </a:cubicBezTo>
                    <a:cubicBezTo>
                      <a:pt x="3325" y="4159"/>
                      <a:pt x="1592" y="2189"/>
                      <a:pt x="162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24;p96">
                <a:extLst>
                  <a:ext uri="{FF2B5EF4-FFF2-40B4-BE49-F238E27FC236}">
                    <a16:creationId xmlns:a16="http://schemas.microsoft.com/office/drawing/2014/main" id="{75DB4B1F-AE80-EA41-F842-A329966192D8}"/>
                  </a:ext>
                </a:extLst>
              </p:cNvPr>
              <p:cNvSpPr/>
              <p:nvPr/>
            </p:nvSpPr>
            <p:spPr>
              <a:xfrm>
                <a:off x="4121085" y="3567486"/>
                <a:ext cx="105576" cy="83010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5102" extrusionOk="0">
                    <a:moveTo>
                      <a:pt x="1518" y="1"/>
                    </a:moveTo>
                    <a:cubicBezTo>
                      <a:pt x="1165" y="1"/>
                      <a:pt x="856" y="89"/>
                      <a:pt x="1" y="421"/>
                    </a:cubicBezTo>
                    <a:cubicBezTo>
                      <a:pt x="447" y="957"/>
                      <a:pt x="1133" y="1218"/>
                      <a:pt x="1551" y="1783"/>
                    </a:cubicBezTo>
                    <a:cubicBezTo>
                      <a:pt x="1888" y="2240"/>
                      <a:pt x="1732" y="2675"/>
                      <a:pt x="1714" y="2723"/>
                    </a:cubicBezTo>
                    <a:cubicBezTo>
                      <a:pt x="1590" y="3035"/>
                      <a:pt x="1575" y="3075"/>
                      <a:pt x="2173" y="3516"/>
                    </a:cubicBezTo>
                    <a:cubicBezTo>
                      <a:pt x="2609" y="3837"/>
                      <a:pt x="2739" y="3934"/>
                      <a:pt x="6251" y="5027"/>
                    </a:cubicBezTo>
                    <a:cubicBezTo>
                      <a:pt x="6322" y="5048"/>
                      <a:pt x="6418" y="5079"/>
                      <a:pt x="6489" y="5101"/>
                    </a:cubicBezTo>
                    <a:cubicBezTo>
                      <a:pt x="6188" y="4775"/>
                      <a:pt x="5673" y="4212"/>
                      <a:pt x="5363" y="3869"/>
                    </a:cubicBezTo>
                    <a:cubicBezTo>
                      <a:pt x="5310" y="3872"/>
                      <a:pt x="5258" y="3874"/>
                      <a:pt x="5207" y="3874"/>
                    </a:cubicBezTo>
                    <a:cubicBezTo>
                      <a:pt x="3811" y="3874"/>
                      <a:pt x="3298" y="2868"/>
                      <a:pt x="2893" y="1832"/>
                    </a:cubicBezTo>
                    <a:cubicBezTo>
                      <a:pt x="2321" y="367"/>
                      <a:pt x="2153" y="128"/>
                      <a:pt x="1606" y="2"/>
                    </a:cubicBezTo>
                    <a:cubicBezTo>
                      <a:pt x="1576" y="1"/>
                      <a:pt x="1547" y="1"/>
                      <a:pt x="1518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25;p96">
                <a:extLst>
                  <a:ext uri="{FF2B5EF4-FFF2-40B4-BE49-F238E27FC236}">
                    <a16:creationId xmlns:a16="http://schemas.microsoft.com/office/drawing/2014/main" id="{D670CE0D-C8BF-53E1-B973-D5CA202C8351}"/>
                  </a:ext>
                </a:extLst>
              </p:cNvPr>
              <p:cNvSpPr/>
              <p:nvPr/>
            </p:nvSpPr>
            <p:spPr>
              <a:xfrm>
                <a:off x="5041642" y="3180943"/>
                <a:ext cx="559639" cy="797393"/>
              </a:xfrm>
              <a:custGeom>
                <a:avLst/>
                <a:gdLst/>
                <a:ahLst/>
                <a:cxnLst/>
                <a:rect l="l" t="t" r="r" b="b"/>
                <a:pathLst>
                  <a:path w="34397" h="49010" extrusionOk="0">
                    <a:moveTo>
                      <a:pt x="25128" y="0"/>
                    </a:moveTo>
                    <a:cubicBezTo>
                      <a:pt x="23996" y="2340"/>
                      <a:pt x="22403" y="4428"/>
                      <a:pt x="21416" y="6845"/>
                    </a:cubicBezTo>
                    <a:cubicBezTo>
                      <a:pt x="21045" y="7756"/>
                      <a:pt x="21063" y="8829"/>
                      <a:pt x="21466" y="10039"/>
                    </a:cubicBezTo>
                    <a:cubicBezTo>
                      <a:pt x="21599" y="10433"/>
                      <a:pt x="21599" y="10433"/>
                      <a:pt x="20434" y="12722"/>
                    </a:cubicBezTo>
                    <a:cubicBezTo>
                      <a:pt x="16453" y="20544"/>
                      <a:pt x="16453" y="20544"/>
                      <a:pt x="16177" y="21957"/>
                    </a:cubicBezTo>
                    <a:cubicBezTo>
                      <a:pt x="16002" y="22853"/>
                      <a:pt x="15049" y="23331"/>
                      <a:pt x="14928" y="24258"/>
                    </a:cubicBezTo>
                    <a:cubicBezTo>
                      <a:pt x="14702" y="25989"/>
                      <a:pt x="15235" y="27678"/>
                      <a:pt x="15206" y="29397"/>
                    </a:cubicBezTo>
                    <a:cubicBezTo>
                      <a:pt x="15188" y="30434"/>
                      <a:pt x="15012" y="31464"/>
                      <a:pt x="15093" y="32502"/>
                    </a:cubicBezTo>
                    <a:cubicBezTo>
                      <a:pt x="15169" y="33497"/>
                      <a:pt x="16394" y="34206"/>
                      <a:pt x="15800" y="35365"/>
                    </a:cubicBezTo>
                    <a:cubicBezTo>
                      <a:pt x="15765" y="35436"/>
                      <a:pt x="10477" y="43388"/>
                      <a:pt x="1" y="49009"/>
                    </a:cubicBezTo>
                    <a:cubicBezTo>
                      <a:pt x="1410" y="48253"/>
                      <a:pt x="3243" y="47162"/>
                      <a:pt x="4622" y="46350"/>
                    </a:cubicBezTo>
                    <a:cubicBezTo>
                      <a:pt x="8783" y="43631"/>
                      <a:pt x="9464" y="43061"/>
                      <a:pt x="13903" y="39342"/>
                    </a:cubicBezTo>
                    <a:cubicBezTo>
                      <a:pt x="17121" y="36398"/>
                      <a:pt x="17463" y="36001"/>
                      <a:pt x="21649" y="31146"/>
                    </a:cubicBezTo>
                    <a:cubicBezTo>
                      <a:pt x="24193" y="27923"/>
                      <a:pt x="24332" y="27697"/>
                      <a:pt x="27881" y="21902"/>
                    </a:cubicBezTo>
                    <a:cubicBezTo>
                      <a:pt x="29825" y="18398"/>
                      <a:pt x="29927" y="18149"/>
                      <a:pt x="32525" y="11758"/>
                    </a:cubicBezTo>
                    <a:lnTo>
                      <a:pt x="32943" y="10570"/>
                    </a:lnTo>
                    <a:cubicBezTo>
                      <a:pt x="33150" y="9955"/>
                      <a:pt x="33150" y="9955"/>
                      <a:pt x="33135" y="9617"/>
                    </a:cubicBezTo>
                    <a:lnTo>
                      <a:pt x="33135" y="9617"/>
                    </a:lnTo>
                    <a:cubicBezTo>
                      <a:pt x="32683" y="10118"/>
                      <a:pt x="32380" y="10772"/>
                      <a:pt x="32346" y="10844"/>
                    </a:cubicBezTo>
                    <a:lnTo>
                      <a:pt x="32357" y="10767"/>
                    </a:lnTo>
                    <a:cubicBezTo>
                      <a:pt x="32399" y="10680"/>
                      <a:pt x="32456" y="10567"/>
                      <a:pt x="32496" y="10480"/>
                    </a:cubicBezTo>
                    <a:cubicBezTo>
                      <a:pt x="33014" y="8920"/>
                      <a:pt x="34396" y="4773"/>
                      <a:pt x="33560" y="4074"/>
                    </a:cubicBezTo>
                    <a:lnTo>
                      <a:pt x="33560" y="4074"/>
                    </a:lnTo>
                    <a:cubicBezTo>
                      <a:pt x="33476" y="4139"/>
                      <a:pt x="33365" y="4226"/>
                      <a:pt x="33282" y="4291"/>
                    </a:cubicBezTo>
                    <a:cubicBezTo>
                      <a:pt x="32068" y="3175"/>
                      <a:pt x="31981" y="1263"/>
                      <a:pt x="30499" y="335"/>
                    </a:cubicBezTo>
                    <a:cubicBezTo>
                      <a:pt x="30121" y="98"/>
                      <a:pt x="29741" y="21"/>
                      <a:pt x="29360" y="21"/>
                    </a:cubicBezTo>
                    <a:cubicBezTo>
                      <a:pt x="28634" y="21"/>
                      <a:pt x="27904" y="303"/>
                      <a:pt x="27178" y="303"/>
                    </a:cubicBezTo>
                    <a:cubicBezTo>
                      <a:pt x="27081" y="303"/>
                      <a:pt x="26984" y="298"/>
                      <a:pt x="26887" y="286"/>
                    </a:cubicBezTo>
                    <a:cubicBezTo>
                      <a:pt x="26528" y="1713"/>
                      <a:pt x="26276" y="2635"/>
                      <a:pt x="25847" y="4076"/>
                    </a:cubicBezTo>
                    <a:cubicBezTo>
                      <a:pt x="25619" y="2519"/>
                      <a:pt x="25451" y="1568"/>
                      <a:pt x="25128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26;p96">
                <a:extLst>
                  <a:ext uri="{FF2B5EF4-FFF2-40B4-BE49-F238E27FC236}">
                    <a16:creationId xmlns:a16="http://schemas.microsoft.com/office/drawing/2014/main" id="{B52A897A-8BD4-C291-B5F1-7383A47850CD}"/>
                  </a:ext>
                </a:extLst>
              </p:cNvPr>
              <p:cNvSpPr/>
              <p:nvPr/>
            </p:nvSpPr>
            <p:spPr>
              <a:xfrm>
                <a:off x="4485045" y="2087567"/>
                <a:ext cx="898055" cy="1214832"/>
              </a:xfrm>
              <a:custGeom>
                <a:avLst/>
                <a:gdLst/>
                <a:ahLst/>
                <a:cxnLst/>
                <a:rect l="l" t="t" r="r" b="b"/>
                <a:pathLst>
                  <a:path w="55197" h="74667" extrusionOk="0">
                    <a:moveTo>
                      <a:pt x="1690" y="16631"/>
                    </a:moveTo>
                    <a:lnTo>
                      <a:pt x="1688" y="16632"/>
                    </a:lnTo>
                    <a:lnTo>
                      <a:pt x="1702" y="16651"/>
                    </a:lnTo>
                    <a:cubicBezTo>
                      <a:pt x="1699" y="16643"/>
                      <a:pt x="1694" y="16639"/>
                      <a:pt x="1690" y="16631"/>
                    </a:cubicBezTo>
                    <a:close/>
                    <a:moveTo>
                      <a:pt x="53826" y="20443"/>
                    </a:moveTo>
                    <a:lnTo>
                      <a:pt x="53886" y="20506"/>
                    </a:lnTo>
                    <a:lnTo>
                      <a:pt x="53853" y="20515"/>
                    </a:lnTo>
                    <a:lnTo>
                      <a:pt x="53826" y="20443"/>
                    </a:lnTo>
                    <a:close/>
                    <a:moveTo>
                      <a:pt x="15221" y="42583"/>
                    </a:moveTo>
                    <a:lnTo>
                      <a:pt x="15221" y="42583"/>
                    </a:lnTo>
                    <a:cubicBezTo>
                      <a:pt x="15237" y="42609"/>
                      <a:pt x="15261" y="42643"/>
                      <a:pt x="15277" y="42669"/>
                    </a:cubicBezTo>
                    <a:cubicBezTo>
                      <a:pt x="15261" y="42643"/>
                      <a:pt x="15237" y="42607"/>
                      <a:pt x="15221" y="42583"/>
                    </a:cubicBezTo>
                    <a:close/>
                    <a:moveTo>
                      <a:pt x="15277" y="42669"/>
                    </a:moveTo>
                    <a:lnTo>
                      <a:pt x="15277" y="42669"/>
                    </a:lnTo>
                    <a:cubicBezTo>
                      <a:pt x="15296" y="42695"/>
                      <a:pt x="15317" y="42729"/>
                      <a:pt x="15337" y="42753"/>
                    </a:cubicBezTo>
                    <a:cubicBezTo>
                      <a:pt x="15319" y="42729"/>
                      <a:pt x="15296" y="42695"/>
                      <a:pt x="15277" y="42669"/>
                    </a:cubicBezTo>
                    <a:close/>
                    <a:moveTo>
                      <a:pt x="16449" y="44374"/>
                    </a:moveTo>
                    <a:cubicBezTo>
                      <a:pt x="16467" y="44400"/>
                      <a:pt x="16491" y="44434"/>
                      <a:pt x="16509" y="44458"/>
                    </a:cubicBezTo>
                    <a:cubicBezTo>
                      <a:pt x="16491" y="44434"/>
                      <a:pt x="16469" y="44398"/>
                      <a:pt x="16449" y="44374"/>
                    </a:cubicBezTo>
                    <a:close/>
                    <a:moveTo>
                      <a:pt x="16509" y="44458"/>
                    </a:moveTo>
                    <a:cubicBezTo>
                      <a:pt x="16527" y="44484"/>
                      <a:pt x="16549" y="44519"/>
                      <a:pt x="16567" y="44545"/>
                    </a:cubicBezTo>
                    <a:cubicBezTo>
                      <a:pt x="16549" y="44518"/>
                      <a:pt x="16527" y="44484"/>
                      <a:pt x="16509" y="44458"/>
                    </a:cubicBezTo>
                    <a:close/>
                    <a:moveTo>
                      <a:pt x="16567" y="44545"/>
                    </a:moveTo>
                    <a:lnTo>
                      <a:pt x="16567" y="44545"/>
                    </a:lnTo>
                    <a:cubicBezTo>
                      <a:pt x="16585" y="44569"/>
                      <a:pt x="16609" y="44605"/>
                      <a:pt x="16627" y="44629"/>
                    </a:cubicBezTo>
                    <a:cubicBezTo>
                      <a:pt x="16609" y="44605"/>
                      <a:pt x="16587" y="44569"/>
                      <a:pt x="16567" y="44545"/>
                    </a:cubicBezTo>
                    <a:close/>
                    <a:moveTo>
                      <a:pt x="16627" y="44629"/>
                    </a:moveTo>
                    <a:cubicBezTo>
                      <a:pt x="16645" y="44655"/>
                      <a:pt x="16667" y="44690"/>
                      <a:pt x="16687" y="44715"/>
                    </a:cubicBezTo>
                    <a:cubicBezTo>
                      <a:pt x="16669" y="44689"/>
                      <a:pt x="16646" y="44655"/>
                      <a:pt x="16627" y="44629"/>
                    </a:cubicBezTo>
                    <a:close/>
                    <a:moveTo>
                      <a:pt x="16687" y="44715"/>
                    </a:moveTo>
                    <a:cubicBezTo>
                      <a:pt x="16705" y="44741"/>
                      <a:pt x="16727" y="44776"/>
                      <a:pt x="16745" y="44800"/>
                    </a:cubicBezTo>
                    <a:cubicBezTo>
                      <a:pt x="16727" y="44774"/>
                      <a:pt x="16705" y="44741"/>
                      <a:pt x="16687" y="44715"/>
                    </a:cubicBezTo>
                    <a:close/>
                    <a:moveTo>
                      <a:pt x="16745" y="44800"/>
                    </a:moveTo>
                    <a:lnTo>
                      <a:pt x="16745" y="44800"/>
                    </a:lnTo>
                    <a:cubicBezTo>
                      <a:pt x="16764" y="44826"/>
                      <a:pt x="16785" y="44862"/>
                      <a:pt x="16805" y="44886"/>
                    </a:cubicBezTo>
                    <a:cubicBezTo>
                      <a:pt x="16787" y="44860"/>
                      <a:pt x="16764" y="44824"/>
                      <a:pt x="16745" y="44800"/>
                    </a:cubicBezTo>
                    <a:close/>
                    <a:moveTo>
                      <a:pt x="16805" y="44886"/>
                    </a:moveTo>
                    <a:lnTo>
                      <a:pt x="16805" y="44886"/>
                    </a:lnTo>
                    <a:cubicBezTo>
                      <a:pt x="16822" y="44912"/>
                      <a:pt x="16845" y="44946"/>
                      <a:pt x="16864" y="44971"/>
                    </a:cubicBezTo>
                    <a:cubicBezTo>
                      <a:pt x="16845" y="44946"/>
                      <a:pt x="16824" y="44912"/>
                      <a:pt x="16805" y="44886"/>
                    </a:cubicBezTo>
                    <a:close/>
                    <a:moveTo>
                      <a:pt x="16864" y="44971"/>
                    </a:moveTo>
                    <a:lnTo>
                      <a:pt x="16864" y="44971"/>
                    </a:lnTo>
                    <a:cubicBezTo>
                      <a:pt x="16882" y="44997"/>
                      <a:pt x="16905" y="45033"/>
                      <a:pt x="16922" y="45057"/>
                    </a:cubicBezTo>
                    <a:cubicBezTo>
                      <a:pt x="16905" y="45031"/>
                      <a:pt x="16882" y="44996"/>
                      <a:pt x="16864" y="44971"/>
                    </a:cubicBezTo>
                    <a:close/>
                    <a:moveTo>
                      <a:pt x="16922" y="45057"/>
                    </a:moveTo>
                    <a:cubicBezTo>
                      <a:pt x="16940" y="45083"/>
                      <a:pt x="16964" y="45117"/>
                      <a:pt x="16982" y="45143"/>
                    </a:cubicBezTo>
                    <a:cubicBezTo>
                      <a:pt x="16964" y="45117"/>
                      <a:pt x="16942" y="45081"/>
                      <a:pt x="16922" y="45057"/>
                    </a:cubicBezTo>
                    <a:close/>
                    <a:moveTo>
                      <a:pt x="16982" y="45143"/>
                    </a:moveTo>
                    <a:cubicBezTo>
                      <a:pt x="17000" y="45168"/>
                      <a:pt x="17024" y="45202"/>
                      <a:pt x="17042" y="45228"/>
                    </a:cubicBezTo>
                    <a:cubicBezTo>
                      <a:pt x="17024" y="45202"/>
                      <a:pt x="17000" y="45167"/>
                      <a:pt x="16982" y="45143"/>
                    </a:cubicBezTo>
                    <a:close/>
                    <a:moveTo>
                      <a:pt x="17042" y="45228"/>
                    </a:moveTo>
                    <a:cubicBezTo>
                      <a:pt x="17051" y="45241"/>
                      <a:pt x="17061" y="45256"/>
                      <a:pt x="17072" y="45271"/>
                    </a:cubicBezTo>
                    <a:lnTo>
                      <a:pt x="17072" y="45271"/>
                    </a:lnTo>
                    <a:lnTo>
                      <a:pt x="17042" y="45228"/>
                    </a:lnTo>
                    <a:close/>
                    <a:moveTo>
                      <a:pt x="17072" y="45271"/>
                    </a:moveTo>
                    <a:lnTo>
                      <a:pt x="17102" y="45314"/>
                    </a:lnTo>
                    <a:cubicBezTo>
                      <a:pt x="17093" y="45301"/>
                      <a:pt x="17082" y="45286"/>
                      <a:pt x="17072" y="45271"/>
                    </a:cubicBezTo>
                    <a:close/>
                    <a:moveTo>
                      <a:pt x="29283" y="1"/>
                    </a:moveTo>
                    <a:lnTo>
                      <a:pt x="29184" y="90"/>
                    </a:lnTo>
                    <a:cubicBezTo>
                      <a:pt x="29751" y="1352"/>
                      <a:pt x="31064" y="1939"/>
                      <a:pt x="31840" y="3012"/>
                    </a:cubicBezTo>
                    <a:cubicBezTo>
                      <a:pt x="31802" y="3125"/>
                      <a:pt x="31752" y="3277"/>
                      <a:pt x="31714" y="3392"/>
                    </a:cubicBezTo>
                    <a:cubicBezTo>
                      <a:pt x="28401" y="3689"/>
                      <a:pt x="28401" y="3689"/>
                      <a:pt x="28979" y="5039"/>
                    </a:cubicBezTo>
                    <a:cubicBezTo>
                      <a:pt x="24905" y="4204"/>
                      <a:pt x="24905" y="4204"/>
                      <a:pt x="24074" y="4178"/>
                    </a:cubicBezTo>
                    <a:cubicBezTo>
                      <a:pt x="23825" y="4171"/>
                      <a:pt x="23649" y="4167"/>
                      <a:pt x="23500" y="4167"/>
                    </a:cubicBezTo>
                    <a:cubicBezTo>
                      <a:pt x="23294" y="4167"/>
                      <a:pt x="23138" y="4174"/>
                      <a:pt x="22911" y="4183"/>
                    </a:cubicBezTo>
                    <a:cubicBezTo>
                      <a:pt x="21201" y="4250"/>
                      <a:pt x="20246" y="6320"/>
                      <a:pt x="18510" y="6320"/>
                    </a:cubicBezTo>
                    <a:cubicBezTo>
                      <a:pt x="18248" y="6320"/>
                      <a:pt x="17969" y="6274"/>
                      <a:pt x="17667" y="6166"/>
                    </a:cubicBezTo>
                    <a:cubicBezTo>
                      <a:pt x="16455" y="5732"/>
                      <a:pt x="15551" y="4570"/>
                      <a:pt x="14158" y="4570"/>
                    </a:cubicBezTo>
                    <a:cubicBezTo>
                      <a:pt x="14077" y="4570"/>
                      <a:pt x="13994" y="4573"/>
                      <a:pt x="13909" y="4582"/>
                    </a:cubicBezTo>
                    <a:cubicBezTo>
                      <a:pt x="13493" y="4622"/>
                      <a:pt x="7118" y="6237"/>
                      <a:pt x="5839" y="7280"/>
                    </a:cubicBezTo>
                    <a:cubicBezTo>
                      <a:pt x="5820" y="7382"/>
                      <a:pt x="5820" y="7487"/>
                      <a:pt x="5836" y="7590"/>
                    </a:cubicBezTo>
                    <a:cubicBezTo>
                      <a:pt x="5846" y="7672"/>
                      <a:pt x="5855" y="7755"/>
                      <a:pt x="5865" y="7837"/>
                    </a:cubicBezTo>
                    <a:cubicBezTo>
                      <a:pt x="5873" y="7914"/>
                      <a:pt x="5883" y="7992"/>
                      <a:pt x="5893" y="8069"/>
                    </a:cubicBezTo>
                    <a:cubicBezTo>
                      <a:pt x="5901" y="8142"/>
                      <a:pt x="5909" y="8215"/>
                      <a:pt x="5917" y="8287"/>
                    </a:cubicBezTo>
                    <a:cubicBezTo>
                      <a:pt x="5925" y="8357"/>
                      <a:pt x="5933" y="8426"/>
                      <a:pt x="5941" y="8496"/>
                    </a:cubicBezTo>
                    <a:cubicBezTo>
                      <a:pt x="5949" y="8565"/>
                      <a:pt x="5957" y="8630"/>
                      <a:pt x="5964" y="8696"/>
                    </a:cubicBezTo>
                    <a:cubicBezTo>
                      <a:pt x="5972" y="8764"/>
                      <a:pt x="5980" y="8827"/>
                      <a:pt x="5986" y="8893"/>
                    </a:cubicBezTo>
                    <a:lnTo>
                      <a:pt x="6009" y="9087"/>
                    </a:lnTo>
                    <a:cubicBezTo>
                      <a:pt x="3248" y="9100"/>
                      <a:pt x="3248" y="9100"/>
                      <a:pt x="3474" y="10043"/>
                    </a:cubicBezTo>
                    <a:cubicBezTo>
                      <a:pt x="3719" y="10123"/>
                      <a:pt x="3971" y="10185"/>
                      <a:pt x="4226" y="10228"/>
                    </a:cubicBezTo>
                    <a:lnTo>
                      <a:pt x="4236" y="10228"/>
                    </a:lnTo>
                    <a:cubicBezTo>
                      <a:pt x="4510" y="10146"/>
                      <a:pt x="4778" y="10043"/>
                      <a:pt x="5037" y="9918"/>
                    </a:cubicBezTo>
                    <a:lnTo>
                      <a:pt x="5037" y="9918"/>
                    </a:lnTo>
                    <a:cubicBezTo>
                      <a:pt x="5242" y="12156"/>
                      <a:pt x="2314" y="11570"/>
                      <a:pt x="1105" y="12616"/>
                    </a:cubicBezTo>
                    <a:cubicBezTo>
                      <a:pt x="1" y="13572"/>
                      <a:pt x="1" y="13572"/>
                      <a:pt x="1591" y="16466"/>
                    </a:cubicBezTo>
                    <a:cubicBezTo>
                      <a:pt x="4911" y="16165"/>
                      <a:pt x="7952" y="14328"/>
                      <a:pt x="11326" y="14328"/>
                    </a:cubicBezTo>
                    <a:cubicBezTo>
                      <a:pt x="11788" y="14328"/>
                      <a:pt x="12255" y="14362"/>
                      <a:pt x="12731" y="14439"/>
                    </a:cubicBezTo>
                    <a:cubicBezTo>
                      <a:pt x="12820" y="14452"/>
                      <a:pt x="21142" y="17209"/>
                      <a:pt x="17084" y="30688"/>
                    </a:cubicBezTo>
                    <a:cubicBezTo>
                      <a:pt x="16270" y="33389"/>
                      <a:pt x="14119" y="35663"/>
                      <a:pt x="14507" y="38748"/>
                    </a:cubicBezTo>
                    <a:cubicBezTo>
                      <a:pt x="14760" y="40760"/>
                      <a:pt x="14895" y="41832"/>
                      <a:pt x="15384" y="42823"/>
                    </a:cubicBezTo>
                    <a:lnTo>
                      <a:pt x="15384" y="42823"/>
                    </a:lnTo>
                    <a:cubicBezTo>
                      <a:pt x="15369" y="42800"/>
                      <a:pt x="15351" y="42774"/>
                      <a:pt x="15337" y="42753"/>
                    </a:cubicBezTo>
                    <a:lnTo>
                      <a:pt x="15337" y="42753"/>
                    </a:lnTo>
                    <a:cubicBezTo>
                      <a:pt x="15350" y="42774"/>
                      <a:pt x="15369" y="42803"/>
                      <a:pt x="15386" y="42826"/>
                    </a:cubicBezTo>
                    <a:lnTo>
                      <a:pt x="15386" y="42826"/>
                    </a:lnTo>
                    <a:cubicBezTo>
                      <a:pt x="15945" y="43956"/>
                      <a:pt x="16967" y="44981"/>
                      <a:pt x="19154" y="47175"/>
                    </a:cubicBezTo>
                    <a:cubicBezTo>
                      <a:pt x="20147" y="48165"/>
                      <a:pt x="20147" y="48165"/>
                      <a:pt x="20501" y="48377"/>
                    </a:cubicBezTo>
                    <a:cubicBezTo>
                      <a:pt x="22495" y="48682"/>
                      <a:pt x="29099" y="62200"/>
                      <a:pt x="29084" y="62324"/>
                    </a:cubicBezTo>
                    <a:cubicBezTo>
                      <a:pt x="29007" y="63014"/>
                      <a:pt x="28877" y="64167"/>
                      <a:pt x="30101" y="64832"/>
                    </a:cubicBezTo>
                    <a:cubicBezTo>
                      <a:pt x="34425" y="67184"/>
                      <a:pt x="35981" y="68031"/>
                      <a:pt x="37302" y="68031"/>
                    </a:cubicBezTo>
                    <a:cubicBezTo>
                      <a:pt x="37829" y="68031"/>
                      <a:pt x="38319" y="67896"/>
                      <a:pt x="38932" y="67669"/>
                    </a:cubicBezTo>
                    <a:cubicBezTo>
                      <a:pt x="39300" y="67533"/>
                      <a:pt x="39739" y="67369"/>
                      <a:pt x="40280" y="67369"/>
                    </a:cubicBezTo>
                    <a:cubicBezTo>
                      <a:pt x="40764" y="67369"/>
                      <a:pt x="41329" y="67500"/>
                      <a:pt x="41998" y="67898"/>
                    </a:cubicBezTo>
                    <a:cubicBezTo>
                      <a:pt x="43597" y="68853"/>
                      <a:pt x="45612" y="68670"/>
                      <a:pt x="47151" y="69789"/>
                    </a:cubicBezTo>
                    <a:cubicBezTo>
                      <a:pt x="48270" y="70604"/>
                      <a:pt x="48513" y="71552"/>
                      <a:pt x="48738" y="72804"/>
                    </a:cubicBezTo>
                    <a:cubicBezTo>
                      <a:pt x="48896" y="73685"/>
                      <a:pt x="49261" y="74262"/>
                      <a:pt x="49826" y="74517"/>
                    </a:cubicBezTo>
                    <a:cubicBezTo>
                      <a:pt x="50067" y="74625"/>
                      <a:pt x="50286" y="74666"/>
                      <a:pt x="50489" y="74666"/>
                    </a:cubicBezTo>
                    <a:cubicBezTo>
                      <a:pt x="50820" y="74666"/>
                      <a:pt x="51108" y="74557"/>
                      <a:pt x="51375" y="74457"/>
                    </a:cubicBezTo>
                    <a:cubicBezTo>
                      <a:pt x="50012" y="71631"/>
                      <a:pt x="52255" y="68554"/>
                      <a:pt x="50760" y="65739"/>
                    </a:cubicBezTo>
                    <a:cubicBezTo>
                      <a:pt x="50513" y="65273"/>
                      <a:pt x="50392" y="65043"/>
                      <a:pt x="49870" y="65043"/>
                    </a:cubicBezTo>
                    <a:cubicBezTo>
                      <a:pt x="49362" y="65043"/>
                      <a:pt x="48475" y="65261"/>
                      <a:pt x="46723" y="65693"/>
                    </a:cubicBezTo>
                    <a:cubicBezTo>
                      <a:pt x="48011" y="60195"/>
                      <a:pt x="48011" y="60195"/>
                      <a:pt x="47325" y="58118"/>
                    </a:cubicBezTo>
                    <a:lnTo>
                      <a:pt x="47325" y="58118"/>
                    </a:lnTo>
                    <a:cubicBezTo>
                      <a:pt x="45156" y="59467"/>
                      <a:pt x="43829" y="63604"/>
                      <a:pt x="41281" y="63604"/>
                    </a:cubicBezTo>
                    <a:cubicBezTo>
                      <a:pt x="40788" y="63604"/>
                      <a:pt x="40249" y="63449"/>
                      <a:pt x="39651" y="63090"/>
                    </a:cubicBezTo>
                    <a:cubicBezTo>
                      <a:pt x="38234" y="62239"/>
                      <a:pt x="37116" y="61567"/>
                      <a:pt x="38511" y="52827"/>
                    </a:cubicBezTo>
                    <a:cubicBezTo>
                      <a:pt x="38643" y="51995"/>
                      <a:pt x="39048" y="49462"/>
                      <a:pt x="42063" y="47739"/>
                    </a:cubicBezTo>
                    <a:cubicBezTo>
                      <a:pt x="42466" y="47508"/>
                      <a:pt x="42882" y="47443"/>
                      <a:pt x="43302" y="47443"/>
                    </a:cubicBezTo>
                    <a:cubicBezTo>
                      <a:pt x="43850" y="47443"/>
                      <a:pt x="44405" y="47554"/>
                      <a:pt x="44953" y="47554"/>
                    </a:cubicBezTo>
                    <a:cubicBezTo>
                      <a:pt x="45187" y="47554"/>
                      <a:pt x="45419" y="47534"/>
                      <a:pt x="45649" y="47476"/>
                    </a:cubicBezTo>
                    <a:cubicBezTo>
                      <a:pt x="47046" y="47124"/>
                      <a:pt x="46033" y="45117"/>
                      <a:pt x="47487" y="44803"/>
                    </a:cubicBezTo>
                    <a:cubicBezTo>
                      <a:pt x="47783" y="44740"/>
                      <a:pt x="48106" y="44671"/>
                      <a:pt x="48451" y="44671"/>
                    </a:cubicBezTo>
                    <a:cubicBezTo>
                      <a:pt x="49101" y="44671"/>
                      <a:pt x="49834" y="44914"/>
                      <a:pt x="50642" y="45895"/>
                    </a:cubicBezTo>
                    <a:cubicBezTo>
                      <a:pt x="51065" y="46408"/>
                      <a:pt x="51065" y="46408"/>
                      <a:pt x="52863" y="50807"/>
                    </a:cubicBezTo>
                    <a:cubicBezTo>
                      <a:pt x="53341" y="49990"/>
                      <a:pt x="53559" y="49617"/>
                      <a:pt x="53614" y="48872"/>
                    </a:cubicBezTo>
                    <a:cubicBezTo>
                      <a:pt x="53774" y="46681"/>
                      <a:pt x="51846" y="45089"/>
                      <a:pt x="51906" y="42926"/>
                    </a:cubicBezTo>
                    <a:cubicBezTo>
                      <a:pt x="51980" y="40218"/>
                      <a:pt x="53874" y="38007"/>
                      <a:pt x="53990" y="35309"/>
                    </a:cubicBezTo>
                    <a:cubicBezTo>
                      <a:pt x="54087" y="33023"/>
                      <a:pt x="54032" y="30733"/>
                      <a:pt x="53826" y="28453"/>
                    </a:cubicBezTo>
                    <a:lnTo>
                      <a:pt x="53755" y="20735"/>
                    </a:lnTo>
                    <a:lnTo>
                      <a:pt x="53755" y="20735"/>
                    </a:lnTo>
                    <a:cubicBezTo>
                      <a:pt x="53821" y="20830"/>
                      <a:pt x="53889" y="20926"/>
                      <a:pt x="53955" y="21022"/>
                    </a:cubicBezTo>
                    <a:cubicBezTo>
                      <a:pt x="54018" y="21113"/>
                      <a:pt x="54081" y="21203"/>
                      <a:pt x="54144" y="21294"/>
                    </a:cubicBezTo>
                    <a:cubicBezTo>
                      <a:pt x="54204" y="21379"/>
                      <a:pt x="54263" y="21466"/>
                      <a:pt x="54321" y="21552"/>
                    </a:cubicBezTo>
                    <a:cubicBezTo>
                      <a:pt x="54378" y="21633"/>
                      <a:pt x="54433" y="21715"/>
                      <a:pt x="54489" y="21797"/>
                    </a:cubicBezTo>
                    <a:cubicBezTo>
                      <a:pt x="54541" y="21873"/>
                      <a:pt x="54593" y="21951"/>
                      <a:pt x="54644" y="22027"/>
                    </a:cubicBezTo>
                    <a:cubicBezTo>
                      <a:pt x="54693" y="22099"/>
                      <a:pt x="54741" y="22170"/>
                      <a:pt x="54790" y="22243"/>
                    </a:cubicBezTo>
                    <a:cubicBezTo>
                      <a:pt x="54835" y="22309"/>
                      <a:pt x="54879" y="22377"/>
                      <a:pt x="54924" y="22445"/>
                    </a:cubicBezTo>
                    <a:cubicBezTo>
                      <a:pt x="54964" y="22506"/>
                      <a:pt x="55006" y="22569"/>
                      <a:pt x="55046" y="22631"/>
                    </a:cubicBezTo>
                    <a:cubicBezTo>
                      <a:pt x="55197" y="19545"/>
                      <a:pt x="54906" y="19011"/>
                      <a:pt x="54504" y="18269"/>
                    </a:cubicBezTo>
                    <a:cubicBezTo>
                      <a:pt x="54460" y="18235"/>
                      <a:pt x="54427" y="18222"/>
                      <a:pt x="54400" y="18222"/>
                    </a:cubicBezTo>
                    <a:cubicBezTo>
                      <a:pt x="54361" y="18222"/>
                      <a:pt x="54337" y="18250"/>
                      <a:pt x="54312" y="18279"/>
                    </a:cubicBezTo>
                    <a:cubicBezTo>
                      <a:pt x="54270" y="18326"/>
                      <a:pt x="54231" y="18370"/>
                      <a:pt x="54187" y="18416"/>
                    </a:cubicBezTo>
                    <a:cubicBezTo>
                      <a:pt x="54145" y="18462"/>
                      <a:pt x="54105" y="18505"/>
                      <a:pt x="54065" y="18549"/>
                    </a:cubicBezTo>
                    <a:cubicBezTo>
                      <a:pt x="54023" y="18592"/>
                      <a:pt x="53982" y="18634"/>
                      <a:pt x="53939" y="18678"/>
                    </a:cubicBezTo>
                    <a:cubicBezTo>
                      <a:pt x="53897" y="18722"/>
                      <a:pt x="53855" y="18762"/>
                      <a:pt x="53813" y="18804"/>
                    </a:cubicBezTo>
                    <a:cubicBezTo>
                      <a:pt x="53771" y="18846"/>
                      <a:pt x="53727" y="18886"/>
                      <a:pt x="53684" y="18927"/>
                    </a:cubicBezTo>
                    <a:cubicBezTo>
                      <a:pt x="53640" y="18969"/>
                      <a:pt x="53598" y="19007"/>
                      <a:pt x="53555" y="19049"/>
                    </a:cubicBezTo>
                    <a:cubicBezTo>
                      <a:pt x="53509" y="19091"/>
                      <a:pt x="53464" y="19130"/>
                      <a:pt x="53420" y="19170"/>
                    </a:cubicBezTo>
                    <a:cubicBezTo>
                      <a:pt x="52775" y="18458"/>
                      <a:pt x="52817" y="17407"/>
                      <a:pt x="52190" y="16685"/>
                    </a:cubicBezTo>
                    <a:cubicBezTo>
                      <a:pt x="51795" y="17073"/>
                      <a:pt x="51443" y="17504"/>
                      <a:pt x="51058" y="17901"/>
                    </a:cubicBezTo>
                    <a:cubicBezTo>
                      <a:pt x="50369" y="17144"/>
                      <a:pt x="50244" y="17007"/>
                      <a:pt x="51360" y="14263"/>
                    </a:cubicBezTo>
                    <a:cubicBezTo>
                      <a:pt x="51956" y="12797"/>
                      <a:pt x="50251" y="10750"/>
                      <a:pt x="49490" y="9938"/>
                    </a:cubicBezTo>
                    <a:cubicBezTo>
                      <a:pt x="49481" y="9928"/>
                      <a:pt x="44002" y="5978"/>
                      <a:pt x="43190" y="5441"/>
                    </a:cubicBezTo>
                    <a:lnTo>
                      <a:pt x="43190" y="5441"/>
                    </a:lnTo>
                    <a:cubicBezTo>
                      <a:pt x="43295" y="6095"/>
                      <a:pt x="43679" y="6637"/>
                      <a:pt x="43905" y="7244"/>
                    </a:cubicBezTo>
                    <a:cubicBezTo>
                      <a:pt x="42433" y="7084"/>
                      <a:pt x="41740" y="5229"/>
                      <a:pt x="40195" y="5229"/>
                    </a:cubicBezTo>
                    <a:cubicBezTo>
                      <a:pt x="40030" y="5229"/>
                      <a:pt x="39855" y="5250"/>
                      <a:pt x="39668" y="5297"/>
                    </a:cubicBezTo>
                    <a:cubicBezTo>
                      <a:pt x="39667" y="5438"/>
                      <a:pt x="39592" y="5643"/>
                      <a:pt x="39662" y="5765"/>
                    </a:cubicBezTo>
                    <a:cubicBezTo>
                      <a:pt x="39998" y="6348"/>
                      <a:pt x="40374" y="6907"/>
                      <a:pt x="40723" y="7483"/>
                    </a:cubicBezTo>
                    <a:cubicBezTo>
                      <a:pt x="41343" y="8507"/>
                      <a:pt x="41343" y="8507"/>
                      <a:pt x="43645" y="10642"/>
                    </a:cubicBezTo>
                    <a:cubicBezTo>
                      <a:pt x="44811" y="11723"/>
                      <a:pt x="44175" y="13430"/>
                      <a:pt x="45026" y="14622"/>
                    </a:cubicBezTo>
                    <a:cubicBezTo>
                      <a:pt x="45636" y="15476"/>
                      <a:pt x="45681" y="15581"/>
                      <a:pt x="45725" y="16240"/>
                    </a:cubicBezTo>
                    <a:cubicBezTo>
                      <a:pt x="45652" y="16252"/>
                      <a:pt x="45580" y="16258"/>
                      <a:pt x="45509" y="16258"/>
                    </a:cubicBezTo>
                    <a:cubicBezTo>
                      <a:pt x="44573" y="16258"/>
                      <a:pt x="43816" y="15183"/>
                      <a:pt x="42518" y="13337"/>
                    </a:cubicBezTo>
                    <a:cubicBezTo>
                      <a:pt x="42285" y="13347"/>
                      <a:pt x="42012" y="13359"/>
                      <a:pt x="41710" y="13359"/>
                    </a:cubicBezTo>
                    <a:cubicBezTo>
                      <a:pt x="40120" y="13359"/>
                      <a:pt x="37728" y="13022"/>
                      <a:pt x="36169" y="10304"/>
                    </a:cubicBezTo>
                    <a:cubicBezTo>
                      <a:pt x="34945" y="8173"/>
                      <a:pt x="35956" y="5228"/>
                      <a:pt x="33683" y="3481"/>
                    </a:cubicBezTo>
                    <a:lnTo>
                      <a:pt x="33683" y="3481"/>
                    </a:lnTo>
                    <a:lnTo>
                      <a:pt x="34480" y="3745"/>
                    </a:lnTo>
                    <a:cubicBezTo>
                      <a:pt x="34624" y="2991"/>
                      <a:pt x="34543" y="1554"/>
                      <a:pt x="32391" y="392"/>
                    </a:cubicBezTo>
                    <a:lnTo>
                      <a:pt x="32391" y="392"/>
                    </a:lnTo>
                    <a:cubicBezTo>
                      <a:pt x="32745" y="1086"/>
                      <a:pt x="32829" y="1270"/>
                      <a:pt x="33103" y="2021"/>
                    </a:cubicBezTo>
                    <a:cubicBezTo>
                      <a:pt x="31456" y="1218"/>
                      <a:pt x="31456" y="1218"/>
                      <a:pt x="29283" y="1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27;p96">
                <a:extLst>
                  <a:ext uri="{FF2B5EF4-FFF2-40B4-BE49-F238E27FC236}">
                    <a16:creationId xmlns:a16="http://schemas.microsoft.com/office/drawing/2014/main" id="{A3011279-57EC-46AA-66C4-040979EC82F8}"/>
                  </a:ext>
                </a:extLst>
              </p:cNvPr>
              <p:cNvSpPr/>
              <p:nvPr/>
            </p:nvSpPr>
            <p:spPr>
              <a:xfrm>
                <a:off x="4793996" y="2852403"/>
                <a:ext cx="65503" cy="161545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9929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10" y="4303"/>
                      <a:pt x="1920" y="8424"/>
                      <a:pt x="3830" y="9798"/>
                    </a:cubicBezTo>
                    <a:cubicBezTo>
                      <a:pt x="3887" y="9838"/>
                      <a:pt x="3967" y="9890"/>
                      <a:pt x="4026" y="9929"/>
                    </a:cubicBezTo>
                    <a:cubicBezTo>
                      <a:pt x="3695" y="8758"/>
                      <a:pt x="3528" y="8306"/>
                      <a:pt x="2732" y="6134"/>
                    </a:cubicBezTo>
                    <a:cubicBezTo>
                      <a:pt x="2211" y="4710"/>
                      <a:pt x="2211" y="4710"/>
                      <a:pt x="1332" y="1327"/>
                    </a:cubicBezTo>
                    <a:cubicBezTo>
                      <a:pt x="887" y="887"/>
                      <a:pt x="443" y="444"/>
                      <a:pt x="0" y="0"/>
                    </a:cubicBezTo>
                    <a:close/>
                  </a:path>
                </a:pathLst>
              </a:custGeom>
              <a:solidFill>
                <a:srgbClr val="FFFFFF">
                  <a:alpha val="55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1528;p96">
              <a:extLst>
                <a:ext uri="{FF2B5EF4-FFF2-40B4-BE49-F238E27FC236}">
                  <a16:creationId xmlns:a16="http://schemas.microsoft.com/office/drawing/2014/main" id="{0CBBA257-BC8A-C9AE-CDC5-FF21F44D7FAD}"/>
                </a:ext>
              </a:extLst>
            </p:cNvPr>
            <p:cNvSpPr/>
            <p:nvPr/>
          </p:nvSpPr>
          <p:spPr>
            <a:xfrm>
              <a:off x="4778805" y="2797556"/>
              <a:ext cx="907" cy="128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1" y="1"/>
                  </a:moveTo>
                  <a:cubicBezTo>
                    <a:pt x="19" y="27"/>
                    <a:pt x="41" y="61"/>
                    <a:pt x="59" y="85"/>
                  </a:cubicBezTo>
                  <a:cubicBezTo>
                    <a:pt x="41" y="61"/>
                    <a:pt x="19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29;p96">
              <a:extLst>
                <a:ext uri="{FF2B5EF4-FFF2-40B4-BE49-F238E27FC236}">
                  <a16:creationId xmlns:a16="http://schemas.microsoft.com/office/drawing/2014/main" id="{1272E6D1-3A2A-18E1-7A02-D0F8F5355266}"/>
                </a:ext>
              </a:extLst>
            </p:cNvPr>
            <p:cNvSpPr/>
            <p:nvPr/>
          </p:nvSpPr>
          <p:spPr>
            <a:xfrm>
              <a:off x="4779697" y="2798826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1"/>
                    <a:pt x="58" y="86"/>
                  </a:cubicBezTo>
                  <a:cubicBezTo>
                    <a:pt x="42" y="61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30;p96">
              <a:extLst>
                <a:ext uri="{FF2B5EF4-FFF2-40B4-BE49-F238E27FC236}">
                  <a16:creationId xmlns:a16="http://schemas.microsoft.com/office/drawing/2014/main" id="{841707D8-C1E2-7079-8DA2-735ACE891681}"/>
                </a:ext>
              </a:extLst>
            </p:cNvPr>
            <p:cNvSpPr/>
            <p:nvPr/>
          </p:nvSpPr>
          <p:spPr>
            <a:xfrm>
              <a:off x="4780574" y="2800127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31;p96">
              <a:extLst>
                <a:ext uri="{FF2B5EF4-FFF2-40B4-BE49-F238E27FC236}">
                  <a16:creationId xmlns:a16="http://schemas.microsoft.com/office/drawing/2014/main" id="{101E1492-EAA4-5C11-89B4-81F35847178B}"/>
                </a:ext>
              </a:extLst>
            </p:cNvPr>
            <p:cNvSpPr/>
            <p:nvPr/>
          </p:nvSpPr>
          <p:spPr>
            <a:xfrm>
              <a:off x="4781466" y="2801412"/>
              <a:ext cx="877" cy="1315"/>
            </a:xfrm>
            <a:custGeom>
              <a:avLst/>
              <a:gdLst/>
              <a:ahLst/>
              <a:cxnLst/>
              <a:rect l="l" t="t" r="r" b="b"/>
              <a:pathLst>
                <a:path w="58" h="87" extrusionOk="0">
                  <a:moveTo>
                    <a:pt x="1" y="1"/>
                  </a:moveTo>
                  <a:lnTo>
                    <a:pt x="57" y="8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32;p96">
              <a:extLst>
                <a:ext uri="{FF2B5EF4-FFF2-40B4-BE49-F238E27FC236}">
                  <a16:creationId xmlns:a16="http://schemas.microsoft.com/office/drawing/2014/main" id="{94A8304C-5FDF-D87B-A326-45D6978A405E}"/>
                </a:ext>
              </a:extLst>
            </p:cNvPr>
            <p:cNvSpPr/>
            <p:nvPr/>
          </p:nvSpPr>
          <p:spPr>
            <a:xfrm>
              <a:off x="4782328" y="2802713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2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33;p96">
              <a:extLst>
                <a:ext uri="{FF2B5EF4-FFF2-40B4-BE49-F238E27FC236}">
                  <a16:creationId xmlns:a16="http://schemas.microsoft.com/office/drawing/2014/main" id="{F1698128-68A0-2AE0-F0FD-93744BE7309E}"/>
                </a:ext>
              </a:extLst>
            </p:cNvPr>
            <p:cNvSpPr/>
            <p:nvPr/>
          </p:nvSpPr>
          <p:spPr>
            <a:xfrm>
              <a:off x="4783235" y="280398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34;p96">
              <a:extLst>
                <a:ext uri="{FF2B5EF4-FFF2-40B4-BE49-F238E27FC236}">
                  <a16:creationId xmlns:a16="http://schemas.microsoft.com/office/drawing/2014/main" id="{D1E0EA2F-AB97-7F36-6441-8F968ECFC485}"/>
                </a:ext>
              </a:extLst>
            </p:cNvPr>
            <p:cNvSpPr/>
            <p:nvPr/>
          </p:nvSpPr>
          <p:spPr>
            <a:xfrm>
              <a:off x="4784112" y="2805283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lnTo>
                    <a:pt x="0" y="0"/>
                  </a:lnTo>
                  <a:cubicBezTo>
                    <a:pt x="18" y="26"/>
                    <a:pt x="41" y="62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35;p96">
              <a:extLst>
                <a:ext uri="{FF2B5EF4-FFF2-40B4-BE49-F238E27FC236}">
                  <a16:creationId xmlns:a16="http://schemas.microsoft.com/office/drawing/2014/main" id="{3689280F-DB84-2A40-3534-61688332F31E}"/>
                </a:ext>
              </a:extLst>
            </p:cNvPr>
            <p:cNvSpPr/>
            <p:nvPr/>
          </p:nvSpPr>
          <p:spPr>
            <a:xfrm>
              <a:off x="4784989" y="280656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36;p96">
              <a:extLst>
                <a:ext uri="{FF2B5EF4-FFF2-40B4-BE49-F238E27FC236}">
                  <a16:creationId xmlns:a16="http://schemas.microsoft.com/office/drawing/2014/main" id="{282AE749-D159-9958-A509-75ACF2BFCA30}"/>
                </a:ext>
              </a:extLst>
            </p:cNvPr>
            <p:cNvSpPr/>
            <p:nvPr/>
          </p:nvSpPr>
          <p:spPr>
            <a:xfrm>
              <a:off x="4785866" y="2807869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6"/>
                    <a:pt x="41" y="60"/>
                    <a:pt x="59" y="86"/>
                  </a:cubicBezTo>
                  <a:cubicBezTo>
                    <a:pt x="43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37;p96">
              <a:extLst>
                <a:ext uri="{FF2B5EF4-FFF2-40B4-BE49-F238E27FC236}">
                  <a16:creationId xmlns:a16="http://schemas.microsoft.com/office/drawing/2014/main" id="{5B02B834-DD87-5028-058A-27216D312510}"/>
                </a:ext>
              </a:extLst>
            </p:cNvPr>
            <p:cNvSpPr/>
            <p:nvPr/>
          </p:nvSpPr>
          <p:spPr>
            <a:xfrm>
              <a:off x="4786743" y="2809154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1"/>
                  </a:moveTo>
                  <a:cubicBezTo>
                    <a:pt x="20" y="25"/>
                    <a:pt x="41" y="59"/>
                    <a:pt x="60" y="85"/>
                  </a:cubicBezTo>
                  <a:cubicBezTo>
                    <a:pt x="43" y="59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38;p96">
              <a:extLst>
                <a:ext uri="{FF2B5EF4-FFF2-40B4-BE49-F238E27FC236}">
                  <a16:creationId xmlns:a16="http://schemas.microsoft.com/office/drawing/2014/main" id="{04589FE4-AA3A-1982-4E61-69A42D5979EE}"/>
                </a:ext>
              </a:extLst>
            </p:cNvPr>
            <p:cNvSpPr/>
            <p:nvPr/>
          </p:nvSpPr>
          <p:spPr>
            <a:xfrm>
              <a:off x="4787651" y="2810425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1" y="62"/>
                    <a:pt x="59" y="86"/>
                  </a:cubicBezTo>
                  <a:cubicBezTo>
                    <a:pt x="41" y="61"/>
                    <a:pt x="18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39;p96">
              <a:extLst>
                <a:ext uri="{FF2B5EF4-FFF2-40B4-BE49-F238E27FC236}">
                  <a16:creationId xmlns:a16="http://schemas.microsoft.com/office/drawing/2014/main" id="{27E6D5A7-A784-2B5D-CBE4-92C9F89E9E6F}"/>
                </a:ext>
              </a:extLst>
            </p:cNvPr>
            <p:cNvSpPr/>
            <p:nvPr/>
          </p:nvSpPr>
          <p:spPr>
            <a:xfrm>
              <a:off x="4788528" y="2811725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1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1" y="60"/>
                    <a:pt x="18" y="26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40;p96">
              <a:extLst>
                <a:ext uri="{FF2B5EF4-FFF2-40B4-BE49-F238E27FC236}">
                  <a16:creationId xmlns:a16="http://schemas.microsoft.com/office/drawing/2014/main" id="{859AC42E-ADDC-0ED2-DDCB-81E33BEF5CE6}"/>
                </a:ext>
              </a:extLst>
            </p:cNvPr>
            <p:cNvSpPr/>
            <p:nvPr/>
          </p:nvSpPr>
          <p:spPr>
            <a:xfrm>
              <a:off x="4789435" y="2813010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lnTo>
                    <a:pt x="0" y="1"/>
                  </a:lnTo>
                  <a:cubicBezTo>
                    <a:pt x="16" y="27"/>
                    <a:pt x="41" y="61"/>
                    <a:pt x="58" y="87"/>
                  </a:cubicBezTo>
                  <a:cubicBezTo>
                    <a:pt x="41" y="61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41;p96">
              <a:extLst>
                <a:ext uri="{FF2B5EF4-FFF2-40B4-BE49-F238E27FC236}">
                  <a16:creationId xmlns:a16="http://schemas.microsoft.com/office/drawing/2014/main" id="{C836D2C1-3272-D522-CBE3-C22C7999F190}"/>
                </a:ext>
              </a:extLst>
            </p:cNvPr>
            <p:cNvSpPr/>
            <p:nvPr/>
          </p:nvSpPr>
          <p:spPr>
            <a:xfrm>
              <a:off x="4790312" y="2814311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42;p96">
              <a:extLst>
                <a:ext uri="{FF2B5EF4-FFF2-40B4-BE49-F238E27FC236}">
                  <a16:creationId xmlns:a16="http://schemas.microsoft.com/office/drawing/2014/main" id="{144CB14E-A80E-E68C-3D20-48A5ECB51079}"/>
                </a:ext>
              </a:extLst>
            </p:cNvPr>
            <p:cNvSpPr/>
            <p:nvPr/>
          </p:nvSpPr>
          <p:spPr>
            <a:xfrm>
              <a:off x="4791189" y="2815611"/>
              <a:ext cx="922" cy="1285"/>
            </a:xfrm>
            <a:custGeom>
              <a:avLst/>
              <a:gdLst/>
              <a:ahLst/>
              <a:cxnLst/>
              <a:rect l="l" t="t" r="r" b="b"/>
              <a:pathLst>
                <a:path w="61" h="8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24"/>
                    <a:pt x="41" y="60"/>
                    <a:pt x="60" y="84"/>
                  </a:cubicBezTo>
                  <a:cubicBezTo>
                    <a:pt x="41" y="58"/>
                    <a:pt x="20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43;p96">
              <a:extLst>
                <a:ext uri="{FF2B5EF4-FFF2-40B4-BE49-F238E27FC236}">
                  <a16:creationId xmlns:a16="http://schemas.microsoft.com/office/drawing/2014/main" id="{6920691C-5D7A-B2D1-A98C-E7B21CFF6AE6}"/>
                </a:ext>
              </a:extLst>
            </p:cNvPr>
            <p:cNvSpPr/>
            <p:nvPr/>
          </p:nvSpPr>
          <p:spPr>
            <a:xfrm>
              <a:off x="4792096" y="2816882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6" y="26"/>
                    <a:pt x="41" y="60"/>
                    <a:pt x="58" y="86"/>
                  </a:cubicBezTo>
                  <a:cubicBezTo>
                    <a:pt x="41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44;p96">
              <a:extLst>
                <a:ext uri="{FF2B5EF4-FFF2-40B4-BE49-F238E27FC236}">
                  <a16:creationId xmlns:a16="http://schemas.microsoft.com/office/drawing/2014/main" id="{7741963D-D82A-0C3D-5A21-6829F7870F59}"/>
                </a:ext>
              </a:extLst>
            </p:cNvPr>
            <p:cNvSpPr/>
            <p:nvPr/>
          </p:nvSpPr>
          <p:spPr>
            <a:xfrm>
              <a:off x="4792974" y="2818167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9" y="86"/>
                  </a:moveTo>
                  <a:cubicBezTo>
                    <a:pt x="41" y="60"/>
                    <a:pt x="18" y="27"/>
                    <a:pt x="0" y="1"/>
                  </a:cubicBezTo>
                  <a:cubicBezTo>
                    <a:pt x="18" y="27"/>
                    <a:pt x="41" y="60"/>
                    <a:pt x="59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45;p96">
              <a:extLst>
                <a:ext uri="{FF2B5EF4-FFF2-40B4-BE49-F238E27FC236}">
                  <a16:creationId xmlns:a16="http://schemas.microsoft.com/office/drawing/2014/main" id="{06D22837-25CB-7EEB-8C3F-F3104E8228E8}"/>
                </a:ext>
              </a:extLst>
            </p:cNvPr>
            <p:cNvSpPr/>
            <p:nvPr/>
          </p:nvSpPr>
          <p:spPr>
            <a:xfrm>
              <a:off x="4793881" y="2819467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0" y="0"/>
                  </a:moveTo>
                  <a:cubicBezTo>
                    <a:pt x="18" y="26"/>
                    <a:pt x="41" y="60"/>
                    <a:pt x="58" y="86"/>
                  </a:cubicBezTo>
                  <a:cubicBezTo>
                    <a:pt x="41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46;p96">
              <a:extLst>
                <a:ext uri="{FF2B5EF4-FFF2-40B4-BE49-F238E27FC236}">
                  <a16:creationId xmlns:a16="http://schemas.microsoft.com/office/drawing/2014/main" id="{55591B66-AFD1-820F-1AA6-64CA452BA3A8}"/>
                </a:ext>
              </a:extLst>
            </p:cNvPr>
            <p:cNvSpPr/>
            <p:nvPr/>
          </p:nvSpPr>
          <p:spPr>
            <a:xfrm>
              <a:off x="4794758" y="2820753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58" y="86"/>
                  </a:moveTo>
                  <a:cubicBezTo>
                    <a:pt x="41" y="61"/>
                    <a:pt x="18" y="27"/>
                    <a:pt x="0" y="1"/>
                  </a:cubicBezTo>
                  <a:cubicBezTo>
                    <a:pt x="18" y="27"/>
                    <a:pt x="41" y="61"/>
                    <a:pt x="58" y="86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47;p96">
              <a:extLst>
                <a:ext uri="{FF2B5EF4-FFF2-40B4-BE49-F238E27FC236}">
                  <a16:creationId xmlns:a16="http://schemas.microsoft.com/office/drawing/2014/main" id="{1774E548-72B1-D468-A0CF-D79A2BD2E5D9}"/>
                </a:ext>
              </a:extLst>
            </p:cNvPr>
            <p:cNvSpPr/>
            <p:nvPr/>
          </p:nvSpPr>
          <p:spPr>
            <a:xfrm>
              <a:off x="4795635" y="2822053"/>
              <a:ext cx="922" cy="1300"/>
            </a:xfrm>
            <a:custGeom>
              <a:avLst/>
              <a:gdLst/>
              <a:ahLst/>
              <a:cxnLst/>
              <a:rect l="l" t="t" r="r" b="b"/>
              <a:pathLst>
                <a:path w="61" h="86" extrusionOk="0">
                  <a:moveTo>
                    <a:pt x="0" y="0"/>
                  </a:moveTo>
                  <a:cubicBezTo>
                    <a:pt x="18" y="26"/>
                    <a:pt x="41" y="60"/>
                    <a:pt x="60" y="86"/>
                  </a:cubicBezTo>
                  <a:cubicBezTo>
                    <a:pt x="42" y="60"/>
                    <a:pt x="20" y="25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48;p96">
              <a:extLst>
                <a:ext uri="{FF2B5EF4-FFF2-40B4-BE49-F238E27FC236}">
                  <a16:creationId xmlns:a16="http://schemas.microsoft.com/office/drawing/2014/main" id="{F1DBDF04-53FC-CD9F-E81B-07AE355AFDA7}"/>
                </a:ext>
              </a:extLst>
            </p:cNvPr>
            <p:cNvSpPr/>
            <p:nvPr/>
          </p:nvSpPr>
          <p:spPr>
            <a:xfrm>
              <a:off x="4796542" y="2823354"/>
              <a:ext cx="892" cy="1270"/>
            </a:xfrm>
            <a:custGeom>
              <a:avLst/>
              <a:gdLst/>
              <a:ahLst/>
              <a:cxnLst/>
              <a:rect l="l" t="t" r="r" b="b"/>
              <a:pathLst>
                <a:path w="59" h="84" extrusionOk="0">
                  <a:moveTo>
                    <a:pt x="0" y="0"/>
                  </a:moveTo>
                  <a:cubicBezTo>
                    <a:pt x="18" y="26"/>
                    <a:pt x="41" y="60"/>
                    <a:pt x="58" y="84"/>
                  </a:cubicBezTo>
                  <a:cubicBezTo>
                    <a:pt x="41" y="58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49;p96">
              <a:extLst>
                <a:ext uri="{FF2B5EF4-FFF2-40B4-BE49-F238E27FC236}">
                  <a16:creationId xmlns:a16="http://schemas.microsoft.com/office/drawing/2014/main" id="{1042245B-8ACA-AFA2-801F-5690AA524890}"/>
                </a:ext>
              </a:extLst>
            </p:cNvPr>
            <p:cNvSpPr/>
            <p:nvPr/>
          </p:nvSpPr>
          <p:spPr>
            <a:xfrm>
              <a:off x="4797419" y="2824609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7"/>
                    <a:pt x="42" y="62"/>
                    <a:pt x="60" y="87"/>
                  </a:cubicBezTo>
                  <a:cubicBezTo>
                    <a:pt x="42" y="61"/>
                    <a:pt x="20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50;p96">
              <a:extLst>
                <a:ext uri="{FF2B5EF4-FFF2-40B4-BE49-F238E27FC236}">
                  <a16:creationId xmlns:a16="http://schemas.microsoft.com/office/drawing/2014/main" id="{20416983-C3CF-949F-1121-BB7934D916A8}"/>
                </a:ext>
              </a:extLst>
            </p:cNvPr>
            <p:cNvSpPr/>
            <p:nvPr/>
          </p:nvSpPr>
          <p:spPr>
            <a:xfrm>
              <a:off x="4798327" y="2825909"/>
              <a:ext cx="892" cy="1315"/>
            </a:xfrm>
            <a:custGeom>
              <a:avLst/>
              <a:gdLst/>
              <a:ahLst/>
              <a:cxnLst/>
              <a:rect l="l" t="t" r="r" b="b"/>
              <a:pathLst>
                <a:path w="59" h="87" extrusionOk="0">
                  <a:moveTo>
                    <a:pt x="0" y="1"/>
                  </a:moveTo>
                  <a:cubicBezTo>
                    <a:pt x="18" y="27"/>
                    <a:pt x="40" y="62"/>
                    <a:pt x="58" y="86"/>
                  </a:cubicBezTo>
                  <a:cubicBezTo>
                    <a:pt x="40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51;p96">
              <a:extLst>
                <a:ext uri="{FF2B5EF4-FFF2-40B4-BE49-F238E27FC236}">
                  <a16:creationId xmlns:a16="http://schemas.microsoft.com/office/drawing/2014/main" id="{AFAA33FA-6AF2-D548-1D12-519134A45B87}"/>
                </a:ext>
              </a:extLst>
            </p:cNvPr>
            <p:cNvSpPr/>
            <p:nvPr/>
          </p:nvSpPr>
          <p:spPr>
            <a:xfrm>
              <a:off x="4799204" y="2827210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2"/>
                    <a:pt x="60" y="86"/>
                  </a:cubicBezTo>
                  <a:cubicBezTo>
                    <a:pt x="42" y="60"/>
                    <a:pt x="18" y="26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52;p96">
              <a:extLst>
                <a:ext uri="{FF2B5EF4-FFF2-40B4-BE49-F238E27FC236}">
                  <a16:creationId xmlns:a16="http://schemas.microsoft.com/office/drawing/2014/main" id="{A24E1EE3-4D50-6D79-5557-7F4A9A152232}"/>
                </a:ext>
              </a:extLst>
            </p:cNvPr>
            <p:cNvSpPr/>
            <p:nvPr/>
          </p:nvSpPr>
          <p:spPr>
            <a:xfrm>
              <a:off x="4800096" y="2828495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cubicBezTo>
                    <a:pt x="19" y="27"/>
                    <a:pt x="41" y="62"/>
                    <a:pt x="61" y="86"/>
                  </a:cubicBezTo>
                  <a:cubicBezTo>
                    <a:pt x="41" y="60"/>
                    <a:pt x="20" y="27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53;p96">
              <a:extLst>
                <a:ext uri="{FF2B5EF4-FFF2-40B4-BE49-F238E27FC236}">
                  <a16:creationId xmlns:a16="http://schemas.microsoft.com/office/drawing/2014/main" id="{92ADC82A-8C2E-80DC-1ECF-24ECCA195FDB}"/>
                </a:ext>
              </a:extLst>
            </p:cNvPr>
            <p:cNvSpPr/>
            <p:nvPr/>
          </p:nvSpPr>
          <p:spPr>
            <a:xfrm>
              <a:off x="4801003" y="2829795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2"/>
                    <a:pt x="59" y="86"/>
                  </a:cubicBezTo>
                  <a:cubicBezTo>
                    <a:pt x="41" y="60"/>
                    <a:pt x="18" y="24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54;p96">
              <a:extLst>
                <a:ext uri="{FF2B5EF4-FFF2-40B4-BE49-F238E27FC236}">
                  <a16:creationId xmlns:a16="http://schemas.microsoft.com/office/drawing/2014/main" id="{BC459556-97E6-13E2-6928-CA652BCA7DC2}"/>
                </a:ext>
              </a:extLst>
            </p:cNvPr>
            <p:cNvSpPr/>
            <p:nvPr/>
          </p:nvSpPr>
          <p:spPr>
            <a:xfrm>
              <a:off x="4801880" y="2831081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9" y="27"/>
                    <a:pt x="41" y="61"/>
                    <a:pt x="61" y="86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55;p96">
              <a:extLst>
                <a:ext uri="{FF2B5EF4-FFF2-40B4-BE49-F238E27FC236}">
                  <a16:creationId xmlns:a16="http://schemas.microsoft.com/office/drawing/2014/main" id="{73B6D4A3-163D-14EB-575A-B117A47EB426}"/>
                </a:ext>
              </a:extLst>
            </p:cNvPr>
            <p:cNvSpPr/>
            <p:nvPr/>
          </p:nvSpPr>
          <p:spPr>
            <a:xfrm>
              <a:off x="4802788" y="2832381"/>
              <a:ext cx="892" cy="1300"/>
            </a:xfrm>
            <a:custGeom>
              <a:avLst/>
              <a:gdLst/>
              <a:ahLst/>
              <a:cxnLst/>
              <a:rect l="l" t="t" r="r" b="b"/>
              <a:pathLst>
                <a:path w="59" h="86" extrusionOk="0">
                  <a:moveTo>
                    <a:pt x="1" y="0"/>
                  </a:moveTo>
                  <a:cubicBezTo>
                    <a:pt x="18" y="26"/>
                    <a:pt x="41" y="60"/>
                    <a:pt x="59" y="86"/>
                  </a:cubicBezTo>
                  <a:cubicBezTo>
                    <a:pt x="41" y="60"/>
                    <a:pt x="18" y="25"/>
                    <a:pt x="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56;p96">
              <a:extLst>
                <a:ext uri="{FF2B5EF4-FFF2-40B4-BE49-F238E27FC236}">
                  <a16:creationId xmlns:a16="http://schemas.microsoft.com/office/drawing/2014/main" id="{40BDF844-59E7-C3B9-0E1D-AD1F5F2FB9DE}"/>
                </a:ext>
              </a:extLst>
            </p:cNvPr>
            <p:cNvSpPr/>
            <p:nvPr/>
          </p:nvSpPr>
          <p:spPr>
            <a:xfrm>
              <a:off x="4803665" y="28336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27"/>
                    <a:pt x="43" y="61"/>
                    <a:pt x="60" y="87"/>
                  </a:cubicBezTo>
                  <a:cubicBezTo>
                    <a:pt x="43" y="61"/>
                    <a:pt x="20" y="25"/>
                    <a:pt x="1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57;p96">
              <a:extLst>
                <a:ext uri="{FF2B5EF4-FFF2-40B4-BE49-F238E27FC236}">
                  <a16:creationId xmlns:a16="http://schemas.microsoft.com/office/drawing/2014/main" id="{BC54F272-5B15-0EDB-EF0E-423BDD3D86E7}"/>
                </a:ext>
              </a:extLst>
            </p:cNvPr>
            <p:cNvSpPr/>
            <p:nvPr/>
          </p:nvSpPr>
          <p:spPr>
            <a:xfrm>
              <a:off x="4804572" y="2834967"/>
              <a:ext cx="922" cy="1315"/>
            </a:xfrm>
            <a:custGeom>
              <a:avLst/>
              <a:gdLst/>
              <a:ahLst/>
              <a:cxnLst/>
              <a:rect l="l" t="t" r="r" b="b"/>
              <a:pathLst>
                <a:path w="61" h="87" extrusionOk="0">
                  <a:moveTo>
                    <a:pt x="0" y="1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20" y="25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58;p96">
              <a:extLst>
                <a:ext uri="{FF2B5EF4-FFF2-40B4-BE49-F238E27FC236}">
                  <a16:creationId xmlns:a16="http://schemas.microsoft.com/office/drawing/2014/main" id="{91D67B35-77CE-A9A0-62AF-D7726246F839}"/>
                </a:ext>
              </a:extLst>
            </p:cNvPr>
            <p:cNvSpPr/>
            <p:nvPr/>
          </p:nvSpPr>
          <p:spPr>
            <a:xfrm>
              <a:off x="4805479" y="2836268"/>
              <a:ext cx="907" cy="1300"/>
            </a:xfrm>
            <a:custGeom>
              <a:avLst/>
              <a:gdLst/>
              <a:ahLst/>
              <a:cxnLst/>
              <a:rect l="l" t="t" r="r" b="b"/>
              <a:pathLst>
                <a:path w="60" h="86" extrusionOk="0">
                  <a:moveTo>
                    <a:pt x="0" y="0"/>
                  </a:moveTo>
                  <a:cubicBezTo>
                    <a:pt x="18" y="26"/>
                    <a:pt x="42" y="60"/>
                    <a:pt x="60" y="86"/>
                  </a:cubicBezTo>
                  <a:cubicBezTo>
                    <a:pt x="42" y="60"/>
                    <a:pt x="18" y="24"/>
                    <a:pt x="0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59;p96">
              <a:extLst>
                <a:ext uri="{FF2B5EF4-FFF2-40B4-BE49-F238E27FC236}">
                  <a16:creationId xmlns:a16="http://schemas.microsoft.com/office/drawing/2014/main" id="{1B54F399-300B-5093-775D-3F5E980780BE}"/>
                </a:ext>
              </a:extLst>
            </p:cNvPr>
            <p:cNvSpPr/>
            <p:nvPr/>
          </p:nvSpPr>
          <p:spPr>
            <a:xfrm>
              <a:off x="4806356" y="2837553"/>
              <a:ext cx="907" cy="1315"/>
            </a:xfrm>
            <a:custGeom>
              <a:avLst/>
              <a:gdLst/>
              <a:ahLst/>
              <a:cxnLst/>
              <a:rect l="l" t="t" r="r" b="b"/>
              <a:pathLst>
                <a:path w="60" h="87" extrusionOk="0">
                  <a:moveTo>
                    <a:pt x="0" y="1"/>
                  </a:moveTo>
                  <a:cubicBezTo>
                    <a:pt x="18" y="27"/>
                    <a:pt x="42" y="60"/>
                    <a:pt x="60" y="86"/>
                  </a:cubicBezTo>
                  <a:cubicBezTo>
                    <a:pt x="42" y="60"/>
                    <a:pt x="18" y="27"/>
                    <a:pt x="0" y="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60;p96">
              <a:extLst>
                <a:ext uri="{FF2B5EF4-FFF2-40B4-BE49-F238E27FC236}">
                  <a16:creationId xmlns:a16="http://schemas.microsoft.com/office/drawing/2014/main" id="{E150DB71-9800-4DA6-E85A-46C5651BCE0B}"/>
                </a:ext>
              </a:extLst>
            </p:cNvPr>
            <p:cNvSpPr/>
            <p:nvPr/>
          </p:nvSpPr>
          <p:spPr>
            <a:xfrm>
              <a:off x="4663804" y="2404061"/>
              <a:ext cx="1482" cy="2223"/>
            </a:xfrm>
            <a:custGeom>
              <a:avLst/>
              <a:gdLst/>
              <a:ahLst/>
              <a:cxnLst/>
              <a:rect l="l" t="t" r="r" b="b"/>
              <a:pathLst>
                <a:path w="98" h="147" extrusionOk="0">
                  <a:moveTo>
                    <a:pt x="82" y="1"/>
                  </a:moveTo>
                  <a:lnTo>
                    <a:pt x="80" y="2"/>
                  </a:lnTo>
                  <a:cubicBezTo>
                    <a:pt x="75" y="14"/>
                    <a:pt x="70" y="23"/>
                    <a:pt x="65" y="33"/>
                  </a:cubicBezTo>
                  <a:cubicBezTo>
                    <a:pt x="75" y="28"/>
                    <a:pt x="86" y="25"/>
                    <a:pt x="96" y="20"/>
                  </a:cubicBezTo>
                  <a:lnTo>
                    <a:pt x="98" y="18"/>
                  </a:lnTo>
                  <a:lnTo>
                    <a:pt x="82" y="1"/>
                  </a:lnTo>
                  <a:close/>
                  <a:moveTo>
                    <a:pt x="65" y="31"/>
                  </a:moveTo>
                  <a:lnTo>
                    <a:pt x="62" y="33"/>
                  </a:lnTo>
                  <a:cubicBezTo>
                    <a:pt x="43" y="39"/>
                    <a:pt x="25" y="52"/>
                    <a:pt x="12" y="70"/>
                  </a:cubicBezTo>
                  <a:cubicBezTo>
                    <a:pt x="1" y="94"/>
                    <a:pt x="10" y="120"/>
                    <a:pt x="9" y="146"/>
                  </a:cubicBezTo>
                  <a:cubicBezTo>
                    <a:pt x="27" y="109"/>
                    <a:pt x="46" y="72"/>
                    <a:pt x="64" y="36"/>
                  </a:cubicBezTo>
                  <a:cubicBezTo>
                    <a:pt x="64" y="35"/>
                    <a:pt x="65" y="33"/>
                    <a:pt x="65" y="31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61;p96">
              <a:extLst>
                <a:ext uri="{FF2B5EF4-FFF2-40B4-BE49-F238E27FC236}">
                  <a16:creationId xmlns:a16="http://schemas.microsoft.com/office/drawing/2014/main" id="{5028BDCA-6058-9286-C438-4F18C622599C}"/>
                </a:ext>
              </a:extLst>
            </p:cNvPr>
            <p:cNvSpPr/>
            <p:nvPr/>
          </p:nvSpPr>
          <p:spPr>
            <a:xfrm>
              <a:off x="5555014" y="3328280"/>
              <a:ext cx="2389" cy="5534"/>
            </a:xfrm>
            <a:custGeom>
              <a:avLst/>
              <a:gdLst/>
              <a:ahLst/>
              <a:cxnLst/>
              <a:rect l="l" t="t" r="r" b="b"/>
              <a:pathLst>
                <a:path w="158" h="366" extrusionOk="0">
                  <a:moveTo>
                    <a:pt x="157" y="1"/>
                  </a:moveTo>
                  <a:lnTo>
                    <a:pt x="157" y="1"/>
                  </a:lnTo>
                  <a:cubicBezTo>
                    <a:pt x="112" y="96"/>
                    <a:pt x="63" y="191"/>
                    <a:pt x="18" y="286"/>
                  </a:cubicBezTo>
                  <a:cubicBezTo>
                    <a:pt x="13" y="312"/>
                    <a:pt x="0" y="338"/>
                    <a:pt x="7" y="365"/>
                  </a:cubicBezTo>
                  <a:cubicBezTo>
                    <a:pt x="52" y="269"/>
                    <a:pt x="96" y="172"/>
                    <a:pt x="138" y="73"/>
                  </a:cubicBezTo>
                  <a:lnTo>
                    <a:pt x="139" y="73"/>
                  </a:lnTo>
                  <a:cubicBezTo>
                    <a:pt x="142" y="67"/>
                    <a:pt x="146" y="59"/>
                    <a:pt x="149" y="54"/>
                  </a:cubicBezTo>
                  <a:lnTo>
                    <a:pt x="157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62;p96">
              <a:extLst>
                <a:ext uri="{FF2B5EF4-FFF2-40B4-BE49-F238E27FC236}">
                  <a16:creationId xmlns:a16="http://schemas.microsoft.com/office/drawing/2014/main" id="{8ED483AA-7F31-CE6A-A358-A4EA69466B6F}"/>
                </a:ext>
              </a:extLst>
            </p:cNvPr>
            <p:cNvSpPr/>
            <p:nvPr/>
          </p:nvSpPr>
          <p:spPr>
            <a:xfrm>
              <a:off x="5362606" y="2462733"/>
              <a:ext cx="922" cy="1119"/>
            </a:xfrm>
            <a:custGeom>
              <a:avLst/>
              <a:gdLst/>
              <a:ahLst/>
              <a:cxnLst/>
              <a:rect l="l" t="t" r="r" b="b"/>
              <a:pathLst>
                <a:path w="61" h="74" extrusionOk="0">
                  <a:moveTo>
                    <a:pt x="1" y="1"/>
                  </a:moveTo>
                  <a:lnTo>
                    <a:pt x="28" y="73"/>
                  </a:lnTo>
                  <a:lnTo>
                    <a:pt x="61" y="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63;p96">
              <a:extLst>
                <a:ext uri="{FF2B5EF4-FFF2-40B4-BE49-F238E27FC236}">
                  <a16:creationId xmlns:a16="http://schemas.microsoft.com/office/drawing/2014/main" id="{2BBB6A05-892F-F492-4945-6F0C9A2E420D}"/>
                </a:ext>
              </a:extLst>
            </p:cNvPr>
            <p:cNvSpPr/>
            <p:nvPr/>
          </p:nvSpPr>
          <p:spPr>
            <a:xfrm>
              <a:off x="4353931" y="3947436"/>
              <a:ext cx="832" cy="680"/>
            </a:xfrm>
            <a:custGeom>
              <a:avLst/>
              <a:gdLst/>
              <a:ahLst/>
              <a:cxnLst/>
              <a:rect l="l" t="t" r="r" b="b"/>
              <a:pathLst>
                <a:path w="55" h="45" extrusionOk="0">
                  <a:moveTo>
                    <a:pt x="11" y="0"/>
                  </a:moveTo>
                  <a:cubicBezTo>
                    <a:pt x="9" y="0"/>
                    <a:pt x="7" y="1"/>
                    <a:pt x="4" y="2"/>
                  </a:cubicBezTo>
                  <a:cubicBezTo>
                    <a:pt x="1" y="5"/>
                    <a:pt x="1" y="7"/>
                    <a:pt x="7" y="44"/>
                  </a:cubicBezTo>
                  <a:lnTo>
                    <a:pt x="9" y="44"/>
                  </a:lnTo>
                  <a:lnTo>
                    <a:pt x="53" y="5"/>
                  </a:lnTo>
                  <a:lnTo>
                    <a:pt x="54" y="4"/>
                  </a:lnTo>
                  <a:lnTo>
                    <a:pt x="49" y="4"/>
                  </a:lnTo>
                  <a:cubicBezTo>
                    <a:pt x="40" y="4"/>
                    <a:pt x="28" y="2"/>
                    <a:pt x="17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solidFill>
              <a:srgbClr val="E3F5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64;p96">
              <a:extLst>
                <a:ext uri="{FF2B5EF4-FFF2-40B4-BE49-F238E27FC236}">
                  <a16:creationId xmlns:a16="http://schemas.microsoft.com/office/drawing/2014/main" id="{711F57BD-DC5D-C1B6-BF7A-B7BC31162463}"/>
                </a:ext>
              </a:extLst>
            </p:cNvPr>
            <p:cNvSpPr/>
            <p:nvPr/>
          </p:nvSpPr>
          <p:spPr>
            <a:xfrm>
              <a:off x="4368025" y="1964596"/>
              <a:ext cx="941311" cy="819882"/>
            </a:xfrm>
            <a:custGeom>
              <a:avLst/>
              <a:gdLst/>
              <a:ahLst/>
              <a:cxnLst/>
              <a:rect l="l" t="t" r="r" b="b"/>
              <a:pathLst>
                <a:path w="62256" h="54225" extrusionOk="0">
                  <a:moveTo>
                    <a:pt x="14528" y="0"/>
                  </a:moveTo>
                  <a:cubicBezTo>
                    <a:pt x="12973" y="0"/>
                    <a:pt x="11431" y="58"/>
                    <a:pt x="9900" y="160"/>
                  </a:cubicBezTo>
                  <a:lnTo>
                    <a:pt x="17458" y="19291"/>
                  </a:lnTo>
                  <a:lnTo>
                    <a:pt x="1" y="26189"/>
                  </a:lnTo>
                  <a:lnTo>
                    <a:pt x="50929" y="54224"/>
                  </a:lnTo>
                  <a:lnTo>
                    <a:pt x="62256" y="19470"/>
                  </a:lnTo>
                  <a:cubicBezTo>
                    <a:pt x="49951" y="7428"/>
                    <a:pt x="33108" y="0"/>
                    <a:pt x="14528" y="0"/>
                  </a:cubicBez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65;p96">
              <a:extLst>
                <a:ext uri="{FF2B5EF4-FFF2-40B4-BE49-F238E27FC236}">
                  <a16:creationId xmlns:a16="http://schemas.microsoft.com/office/drawing/2014/main" id="{E0B1AEE8-398B-5D22-3958-EBA6329068E4}"/>
                </a:ext>
              </a:extLst>
            </p:cNvPr>
            <p:cNvSpPr/>
            <p:nvPr/>
          </p:nvSpPr>
          <p:spPr>
            <a:xfrm>
              <a:off x="4563019" y="3229733"/>
              <a:ext cx="902573" cy="766917"/>
            </a:xfrm>
            <a:custGeom>
              <a:avLst/>
              <a:gdLst/>
              <a:ahLst/>
              <a:cxnLst/>
              <a:rect l="l" t="t" r="r" b="b"/>
              <a:pathLst>
                <a:path w="59694" h="50722" extrusionOk="0">
                  <a:moveTo>
                    <a:pt x="49831" y="1"/>
                  </a:moveTo>
                  <a:lnTo>
                    <a:pt x="0" y="29947"/>
                  </a:lnTo>
                  <a:lnTo>
                    <a:pt x="18566" y="50721"/>
                  </a:lnTo>
                  <a:cubicBezTo>
                    <a:pt x="35872" y="46305"/>
                    <a:pt x="50528" y="35272"/>
                    <a:pt x="59693" y="20478"/>
                  </a:cubicBezTo>
                  <a:lnTo>
                    <a:pt x="47021" y="18561"/>
                  </a:lnTo>
                  <a:lnTo>
                    <a:pt x="49831" y="1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66;p96">
              <a:extLst>
                <a:ext uri="{FF2B5EF4-FFF2-40B4-BE49-F238E27FC236}">
                  <a16:creationId xmlns:a16="http://schemas.microsoft.com/office/drawing/2014/main" id="{6028AB2D-D58C-9833-38DD-D217B0861767}"/>
                </a:ext>
              </a:extLst>
            </p:cNvPr>
            <p:cNvSpPr/>
            <p:nvPr/>
          </p:nvSpPr>
          <p:spPr>
            <a:xfrm>
              <a:off x="3555644" y="2726999"/>
              <a:ext cx="517482" cy="878790"/>
            </a:xfrm>
            <a:custGeom>
              <a:avLst/>
              <a:gdLst/>
              <a:ahLst/>
              <a:cxnLst/>
              <a:rect l="l" t="t" r="r" b="b"/>
              <a:pathLst>
                <a:path w="34225" h="58121" extrusionOk="0">
                  <a:moveTo>
                    <a:pt x="32875" y="0"/>
                  </a:moveTo>
                  <a:lnTo>
                    <a:pt x="882" y="6866"/>
                  </a:lnTo>
                  <a:cubicBezTo>
                    <a:pt x="294" y="10493"/>
                    <a:pt x="0" y="14161"/>
                    <a:pt x="0" y="17835"/>
                  </a:cubicBezTo>
                  <a:cubicBezTo>
                    <a:pt x="0" y="32068"/>
                    <a:pt x="4360" y="45283"/>
                    <a:pt x="11813" y="56220"/>
                  </a:cubicBezTo>
                  <a:lnTo>
                    <a:pt x="19489" y="46492"/>
                  </a:lnTo>
                  <a:lnTo>
                    <a:pt x="34225" y="58121"/>
                  </a:lnTo>
                  <a:lnTo>
                    <a:pt x="32875" y="0"/>
                  </a:lnTo>
                  <a:close/>
                </a:path>
              </a:pathLst>
            </a:custGeom>
            <a:solidFill>
              <a:schemeClr val="dk1">
                <a:alpha val="120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67;p96">
              <a:extLst>
                <a:ext uri="{FF2B5EF4-FFF2-40B4-BE49-F238E27FC236}">
                  <a16:creationId xmlns:a16="http://schemas.microsoft.com/office/drawing/2014/main" id="{273DB410-E2EB-A7E0-3644-A1E29182D988}"/>
                </a:ext>
              </a:extLst>
            </p:cNvPr>
            <p:cNvSpPr/>
            <p:nvPr/>
          </p:nvSpPr>
          <p:spPr>
            <a:xfrm>
              <a:off x="4585550" y="3375747"/>
              <a:ext cx="677240" cy="1120861"/>
            </a:xfrm>
            <a:custGeom>
              <a:avLst/>
              <a:gdLst/>
              <a:ahLst/>
              <a:cxnLst/>
              <a:rect l="l" t="t" r="r" b="b"/>
              <a:pathLst>
                <a:path w="44791" h="74131" extrusionOk="0">
                  <a:moveTo>
                    <a:pt x="44790" y="1"/>
                  </a:moveTo>
                  <a:lnTo>
                    <a:pt x="1" y="37067"/>
                  </a:lnTo>
                  <a:lnTo>
                    <a:pt x="44790" y="74130"/>
                  </a:lnTo>
                  <a:lnTo>
                    <a:pt x="447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68;p96">
              <a:extLst>
                <a:ext uri="{FF2B5EF4-FFF2-40B4-BE49-F238E27FC236}">
                  <a16:creationId xmlns:a16="http://schemas.microsoft.com/office/drawing/2014/main" id="{9A4E7641-D9EE-4208-6870-4140191C17D9}"/>
                </a:ext>
              </a:extLst>
            </p:cNvPr>
            <p:cNvSpPr/>
            <p:nvPr/>
          </p:nvSpPr>
          <p:spPr>
            <a:xfrm>
              <a:off x="5262849" y="3659611"/>
              <a:ext cx="997119" cy="553211"/>
            </a:xfrm>
            <a:custGeom>
              <a:avLst/>
              <a:gdLst/>
              <a:ahLst/>
              <a:cxnLst/>
              <a:rect l="l" t="t" r="r" b="b"/>
              <a:pathLst>
                <a:path w="65947" h="36588" extrusionOk="0">
                  <a:moveTo>
                    <a:pt x="0" y="1"/>
                  </a:moveTo>
                  <a:lnTo>
                    <a:pt x="0" y="36588"/>
                  </a:lnTo>
                  <a:lnTo>
                    <a:pt x="2366" y="36588"/>
                  </a:lnTo>
                  <a:cubicBezTo>
                    <a:pt x="28564" y="36588"/>
                    <a:pt x="52782" y="22650"/>
                    <a:pt x="659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69;p96">
              <a:extLst>
                <a:ext uri="{FF2B5EF4-FFF2-40B4-BE49-F238E27FC236}">
                  <a16:creationId xmlns:a16="http://schemas.microsoft.com/office/drawing/2014/main" id="{83A4D079-BD4C-C951-8967-0125639C6174}"/>
                </a:ext>
              </a:extLst>
            </p:cNvPr>
            <p:cNvSpPr/>
            <p:nvPr/>
          </p:nvSpPr>
          <p:spPr>
            <a:xfrm>
              <a:off x="2998925" y="2621011"/>
              <a:ext cx="973879" cy="865832"/>
            </a:xfrm>
            <a:custGeom>
              <a:avLst/>
              <a:gdLst/>
              <a:ahLst/>
              <a:cxnLst/>
              <a:rect l="l" t="t" r="r" b="b"/>
              <a:pathLst>
                <a:path w="64410" h="57264" extrusionOk="0">
                  <a:moveTo>
                    <a:pt x="54377" y="0"/>
                  </a:moveTo>
                  <a:lnTo>
                    <a:pt x="0" y="20566"/>
                  </a:lnTo>
                  <a:lnTo>
                    <a:pt x="64409" y="57263"/>
                  </a:lnTo>
                  <a:lnTo>
                    <a:pt x="543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70;p96">
              <a:extLst>
                <a:ext uri="{FF2B5EF4-FFF2-40B4-BE49-F238E27FC236}">
                  <a16:creationId xmlns:a16="http://schemas.microsoft.com/office/drawing/2014/main" id="{A7FF1C55-5A04-6622-3488-AC8AB9AC36D1}"/>
                </a:ext>
              </a:extLst>
            </p:cNvPr>
            <p:cNvSpPr/>
            <p:nvPr/>
          </p:nvSpPr>
          <p:spPr>
            <a:xfrm>
              <a:off x="3031709" y="3072513"/>
              <a:ext cx="694492" cy="1140245"/>
            </a:xfrm>
            <a:custGeom>
              <a:avLst/>
              <a:gdLst/>
              <a:ahLst/>
              <a:cxnLst/>
              <a:rect l="l" t="t" r="r" b="b"/>
              <a:pathLst>
                <a:path w="45932" h="75413" extrusionOk="0">
                  <a:moveTo>
                    <a:pt x="14142" y="1"/>
                  </a:moveTo>
                  <a:lnTo>
                    <a:pt x="12970" y="2058"/>
                  </a:lnTo>
                  <a:cubicBezTo>
                    <a:pt x="1" y="24820"/>
                    <a:pt x="120" y="52762"/>
                    <a:pt x="13284" y="75413"/>
                  </a:cubicBezTo>
                  <a:lnTo>
                    <a:pt x="45932" y="18113"/>
                  </a:lnTo>
                  <a:lnTo>
                    <a:pt x="14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71;p96">
              <a:extLst>
                <a:ext uri="{FF2B5EF4-FFF2-40B4-BE49-F238E27FC236}">
                  <a16:creationId xmlns:a16="http://schemas.microsoft.com/office/drawing/2014/main" id="{A579D5F2-45B9-0D81-402A-5AFAA5159574}"/>
                </a:ext>
              </a:extLst>
            </p:cNvPr>
            <p:cNvSpPr/>
            <p:nvPr/>
          </p:nvSpPr>
          <p:spPr>
            <a:xfrm>
              <a:off x="4265606" y="1328837"/>
              <a:ext cx="979322" cy="862142"/>
            </a:xfrm>
            <a:custGeom>
              <a:avLst/>
              <a:gdLst/>
              <a:ahLst/>
              <a:cxnLst/>
              <a:rect l="l" t="t" r="r" b="b"/>
              <a:pathLst>
                <a:path w="64770" h="57020" extrusionOk="0">
                  <a:moveTo>
                    <a:pt x="0" y="0"/>
                  </a:moveTo>
                  <a:lnTo>
                    <a:pt x="21264" y="36587"/>
                  </a:lnTo>
                  <a:lnTo>
                    <a:pt x="33136" y="57019"/>
                  </a:lnTo>
                  <a:lnTo>
                    <a:pt x="36792" y="54894"/>
                  </a:lnTo>
                  <a:lnTo>
                    <a:pt x="64769" y="38634"/>
                  </a:lnTo>
                  <a:lnTo>
                    <a:pt x="63581" y="36587"/>
                  </a:lnTo>
                  <a:cubicBezTo>
                    <a:pt x="50417" y="13936"/>
                    <a:pt x="26198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72;p96">
              <a:extLst>
                <a:ext uri="{FF2B5EF4-FFF2-40B4-BE49-F238E27FC236}">
                  <a16:creationId xmlns:a16="http://schemas.microsoft.com/office/drawing/2014/main" id="{73825574-7DCE-A74F-9FC5-E714B60EB287}"/>
                </a:ext>
              </a:extLst>
            </p:cNvPr>
            <p:cNvSpPr/>
            <p:nvPr/>
          </p:nvSpPr>
          <p:spPr>
            <a:xfrm>
              <a:off x="4521268" y="1770404"/>
              <a:ext cx="969071" cy="867132"/>
            </a:xfrm>
            <a:custGeom>
              <a:avLst/>
              <a:gdLst/>
              <a:ahLst/>
              <a:cxnLst/>
              <a:rect l="l" t="t" r="r" b="b"/>
              <a:pathLst>
                <a:path w="64092" h="57350" extrusionOk="0">
                  <a:moveTo>
                    <a:pt x="64092" y="0"/>
                  </a:moveTo>
                  <a:lnTo>
                    <a:pt x="19885" y="25692"/>
                  </a:lnTo>
                  <a:lnTo>
                    <a:pt x="16229" y="27817"/>
                  </a:lnTo>
                  <a:lnTo>
                    <a:pt x="0" y="37250"/>
                  </a:lnTo>
                  <a:lnTo>
                    <a:pt x="54550" y="57349"/>
                  </a:lnTo>
                  <a:lnTo>
                    <a:pt x="640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73;p96">
              <a:extLst>
                <a:ext uri="{FF2B5EF4-FFF2-40B4-BE49-F238E27FC236}">
                  <a16:creationId xmlns:a16="http://schemas.microsoft.com/office/drawing/2014/main" id="{740230B9-63CB-3903-DA97-33B842D90B6D}"/>
                </a:ext>
              </a:extLst>
            </p:cNvPr>
            <p:cNvSpPr/>
            <p:nvPr/>
          </p:nvSpPr>
          <p:spPr>
            <a:xfrm>
              <a:off x="4766677" y="2158894"/>
              <a:ext cx="55294" cy="32145"/>
            </a:xfrm>
            <a:custGeom>
              <a:avLst/>
              <a:gdLst/>
              <a:ahLst/>
              <a:cxnLst/>
              <a:rect l="l" t="t" r="r" b="b"/>
              <a:pathLst>
                <a:path w="3657" h="2126" extrusionOk="0">
                  <a:moveTo>
                    <a:pt x="0" y="2126"/>
                  </a:moveTo>
                  <a:lnTo>
                    <a:pt x="3656" y="1"/>
                  </a:lnTo>
                  <a:close/>
                </a:path>
              </a:pathLst>
            </a:custGeom>
            <a:solidFill>
              <a:srgbClr val="6DB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01687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" name="Google Shape;1274;p50"/>
          <p:cNvGrpSpPr/>
          <p:nvPr/>
        </p:nvGrpSpPr>
        <p:grpSpPr>
          <a:xfrm>
            <a:off x="50" y="4049738"/>
            <a:ext cx="9143954" cy="1127094"/>
            <a:chOff x="18" y="4670208"/>
            <a:chExt cx="9143954" cy="506536"/>
          </a:xfrm>
        </p:grpSpPr>
        <p:sp>
          <p:nvSpPr>
            <p:cNvPr id="1275" name="Google Shape;1275;p50"/>
            <p:cNvSpPr/>
            <p:nvPr/>
          </p:nvSpPr>
          <p:spPr>
            <a:xfrm>
              <a:off x="18" y="4774895"/>
              <a:ext cx="9045879" cy="401849"/>
            </a:xfrm>
            <a:custGeom>
              <a:avLst/>
              <a:gdLst/>
              <a:ahLst/>
              <a:cxnLst/>
              <a:rect l="l" t="t" r="r" b="b"/>
              <a:pathLst>
                <a:path w="27763" h="7849" extrusionOk="0">
                  <a:moveTo>
                    <a:pt x="23802" y="1"/>
                  </a:moveTo>
                  <a:cubicBezTo>
                    <a:pt x="14710" y="1"/>
                    <a:pt x="0" y="2778"/>
                    <a:pt x="0" y="2778"/>
                  </a:cubicBezTo>
                  <a:lnTo>
                    <a:pt x="3464" y="7768"/>
                  </a:lnTo>
                  <a:lnTo>
                    <a:pt x="27762" y="7848"/>
                  </a:lnTo>
                  <a:lnTo>
                    <a:pt x="27762" y="254"/>
                  </a:lnTo>
                  <a:cubicBezTo>
                    <a:pt x="26658" y="77"/>
                    <a:pt x="25307" y="1"/>
                    <a:pt x="238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0"/>
            <p:cNvSpPr/>
            <p:nvPr/>
          </p:nvSpPr>
          <p:spPr>
            <a:xfrm>
              <a:off x="43" y="4732975"/>
              <a:ext cx="1262468" cy="443768"/>
            </a:xfrm>
            <a:custGeom>
              <a:avLst/>
              <a:gdLst/>
              <a:ahLst/>
              <a:cxnLst/>
              <a:rect l="l" t="t" r="r" b="b"/>
              <a:pathLst>
                <a:path w="6215" h="2324" extrusionOk="0">
                  <a:moveTo>
                    <a:pt x="1" y="1"/>
                  </a:moveTo>
                  <a:lnTo>
                    <a:pt x="1" y="2324"/>
                  </a:lnTo>
                  <a:lnTo>
                    <a:pt x="6215" y="2232"/>
                  </a:lnTo>
                  <a:cubicBezTo>
                    <a:pt x="2830" y="3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0"/>
            <p:cNvSpPr/>
            <p:nvPr/>
          </p:nvSpPr>
          <p:spPr>
            <a:xfrm>
              <a:off x="6933943" y="4670208"/>
              <a:ext cx="2210029" cy="498189"/>
            </a:xfrm>
            <a:custGeom>
              <a:avLst/>
              <a:gdLst/>
              <a:ahLst/>
              <a:cxnLst/>
              <a:rect l="l" t="t" r="r" b="b"/>
              <a:pathLst>
                <a:path w="33369" h="8146" extrusionOk="0">
                  <a:moveTo>
                    <a:pt x="20199" y="0"/>
                  </a:moveTo>
                  <a:cubicBezTo>
                    <a:pt x="19945" y="0"/>
                    <a:pt x="19693" y="7"/>
                    <a:pt x="19439" y="19"/>
                  </a:cubicBezTo>
                  <a:cubicBezTo>
                    <a:pt x="19321" y="32"/>
                    <a:pt x="19200" y="32"/>
                    <a:pt x="19082" y="45"/>
                  </a:cubicBezTo>
                  <a:cubicBezTo>
                    <a:pt x="18977" y="45"/>
                    <a:pt x="18869" y="61"/>
                    <a:pt x="18764" y="73"/>
                  </a:cubicBezTo>
                  <a:cubicBezTo>
                    <a:pt x="18659" y="73"/>
                    <a:pt x="18550" y="86"/>
                    <a:pt x="18445" y="99"/>
                  </a:cubicBezTo>
                  <a:lnTo>
                    <a:pt x="18420" y="99"/>
                  </a:lnTo>
                  <a:cubicBezTo>
                    <a:pt x="18353" y="112"/>
                    <a:pt x="18273" y="124"/>
                    <a:pt x="18206" y="140"/>
                  </a:cubicBezTo>
                  <a:cubicBezTo>
                    <a:pt x="18034" y="153"/>
                    <a:pt x="17862" y="179"/>
                    <a:pt x="17687" y="220"/>
                  </a:cubicBezTo>
                  <a:cubicBezTo>
                    <a:pt x="17448" y="258"/>
                    <a:pt x="17225" y="300"/>
                    <a:pt x="16986" y="351"/>
                  </a:cubicBezTo>
                  <a:cubicBezTo>
                    <a:pt x="16810" y="392"/>
                    <a:pt x="16638" y="443"/>
                    <a:pt x="16466" y="485"/>
                  </a:cubicBezTo>
                  <a:cubicBezTo>
                    <a:pt x="15854" y="657"/>
                    <a:pt x="15246" y="883"/>
                    <a:pt x="14621" y="1160"/>
                  </a:cubicBezTo>
                  <a:cubicBezTo>
                    <a:pt x="14290" y="1307"/>
                    <a:pt x="13942" y="1479"/>
                    <a:pt x="13611" y="1667"/>
                  </a:cubicBezTo>
                  <a:cubicBezTo>
                    <a:pt x="12231" y="2409"/>
                    <a:pt x="9162" y="4442"/>
                    <a:pt x="7770" y="5172"/>
                  </a:cubicBezTo>
                  <a:cubicBezTo>
                    <a:pt x="6428" y="5902"/>
                    <a:pt x="4956" y="6405"/>
                    <a:pt x="3493" y="6925"/>
                  </a:cubicBezTo>
                  <a:cubicBezTo>
                    <a:pt x="2327" y="7336"/>
                    <a:pt x="1170" y="7734"/>
                    <a:pt x="1" y="8145"/>
                  </a:cubicBezTo>
                  <a:lnTo>
                    <a:pt x="33368" y="8145"/>
                  </a:lnTo>
                  <a:lnTo>
                    <a:pt x="33368" y="2342"/>
                  </a:lnTo>
                  <a:cubicBezTo>
                    <a:pt x="32705" y="2065"/>
                    <a:pt x="32027" y="1826"/>
                    <a:pt x="31326" y="1638"/>
                  </a:cubicBezTo>
                  <a:cubicBezTo>
                    <a:pt x="30688" y="1466"/>
                    <a:pt x="30035" y="1319"/>
                    <a:pt x="29385" y="1201"/>
                  </a:cubicBezTo>
                  <a:cubicBezTo>
                    <a:pt x="29213" y="1176"/>
                    <a:pt x="29041" y="1147"/>
                    <a:pt x="28869" y="1109"/>
                  </a:cubicBezTo>
                  <a:cubicBezTo>
                    <a:pt x="28681" y="1080"/>
                    <a:pt x="28496" y="1055"/>
                    <a:pt x="28311" y="1017"/>
                  </a:cubicBezTo>
                  <a:cubicBezTo>
                    <a:pt x="28257" y="1017"/>
                    <a:pt x="28219" y="1001"/>
                    <a:pt x="28164" y="1001"/>
                  </a:cubicBezTo>
                  <a:cubicBezTo>
                    <a:pt x="27992" y="975"/>
                    <a:pt x="27820" y="950"/>
                    <a:pt x="27661" y="908"/>
                  </a:cubicBezTo>
                  <a:cubicBezTo>
                    <a:pt x="27581" y="896"/>
                    <a:pt x="27486" y="883"/>
                    <a:pt x="27406" y="870"/>
                  </a:cubicBezTo>
                  <a:cubicBezTo>
                    <a:pt x="27342" y="857"/>
                    <a:pt x="27263" y="841"/>
                    <a:pt x="27196" y="829"/>
                  </a:cubicBezTo>
                  <a:cubicBezTo>
                    <a:pt x="27154" y="829"/>
                    <a:pt x="27116" y="829"/>
                    <a:pt x="27075" y="816"/>
                  </a:cubicBezTo>
                  <a:cubicBezTo>
                    <a:pt x="26810" y="778"/>
                    <a:pt x="26546" y="724"/>
                    <a:pt x="26291" y="682"/>
                  </a:cubicBezTo>
                  <a:cubicBezTo>
                    <a:pt x="26265" y="682"/>
                    <a:pt x="26240" y="669"/>
                    <a:pt x="26211" y="669"/>
                  </a:cubicBezTo>
                  <a:cubicBezTo>
                    <a:pt x="26039" y="644"/>
                    <a:pt x="25880" y="618"/>
                    <a:pt x="25707" y="590"/>
                  </a:cubicBezTo>
                  <a:cubicBezTo>
                    <a:pt x="25628" y="577"/>
                    <a:pt x="25535" y="564"/>
                    <a:pt x="25456" y="551"/>
                  </a:cubicBezTo>
                  <a:cubicBezTo>
                    <a:pt x="24978" y="472"/>
                    <a:pt x="24500" y="392"/>
                    <a:pt x="24034" y="325"/>
                  </a:cubicBezTo>
                  <a:cubicBezTo>
                    <a:pt x="23955" y="312"/>
                    <a:pt x="23875" y="300"/>
                    <a:pt x="23795" y="284"/>
                  </a:cubicBezTo>
                  <a:cubicBezTo>
                    <a:pt x="23623" y="258"/>
                    <a:pt x="23451" y="246"/>
                    <a:pt x="23279" y="220"/>
                  </a:cubicBezTo>
                  <a:cubicBezTo>
                    <a:pt x="23040" y="191"/>
                    <a:pt x="22814" y="166"/>
                    <a:pt x="22575" y="140"/>
                  </a:cubicBezTo>
                  <a:cubicBezTo>
                    <a:pt x="22403" y="124"/>
                    <a:pt x="22228" y="99"/>
                    <a:pt x="22068" y="86"/>
                  </a:cubicBezTo>
                  <a:cubicBezTo>
                    <a:pt x="21976" y="86"/>
                    <a:pt x="21896" y="73"/>
                    <a:pt x="21817" y="73"/>
                  </a:cubicBezTo>
                  <a:cubicBezTo>
                    <a:pt x="21619" y="45"/>
                    <a:pt x="21418" y="32"/>
                    <a:pt x="21208" y="32"/>
                  </a:cubicBezTo>
                  <a:cubicBezTo>
                    <a:pt x="21128" y="19"/>
                    <a:pt x="21049" y="19"/>
                    <a:pt x="20969" y="19"/>
                  </a:cubicBezTo>
                  <a:cubicBezTo>
                    <a:pt x="20709" y="7"/>
                    <a:pt x="20453" y="0"/>
                    <a:pt x="201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9" name="Google Shape;1279;p50"/>
          <p:cNvSpPr txBox="1">
            <a:spLocks noGrp="1"/>
          </p:cNvSpPr>
          <p:nvPr>
            <p:ph type="title"/>
          </p:nvPr>
        </p:nvSpPr>
        <p:spPr>
          <a:xfrm>
            <a:off x="631372" y="757708"/>
            <a:ext cx="4712787" cy="1747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/>
              <a:t>Thanks!</a:t>
            </a:r>
            <a:endParaRPr sz="8800" dirty="0"/>
          </a:p>
        </p:txBody>
      </p:sp>
      <p:grpSp>
        <p:nvGrpSpPr>
          <p:cNvPr id="1445" name="Google Shape;1445;p50"/>
          <p:cNvGrpSpPr/>
          <p:nvPr/>
        </p:nvGrpSpPr>
        <p:grpSpPr>
          <a:xfrm>
            <a:off x="854763" y="3800526"/>
            <a:ext cx="2092181" cy="1371729"/>
            <a:chOff x="2179750" y="952525"/>
            <a:chExt cx="1146275" cy="751550"/>
          </a:xfrm>
        </p:grpSpPr>
        <p:sp>
          <p:nvSpPr>
            <p:cNvPr id="1446" name="Google Shape;1446;p50"/>
            <p:cNvSpPr/>
            <p:nvPr/>
          </p:nvSpPr>
          <p:spPr>
            <a:xfrm>
              <a:off x="2372225" y="1122375"/>
              <a:ext cx="528075" cy="256900"/>
            </a:xfrm>
            <a:custGeom>
              <a:avLst/>
              <a:gdLst/>
              <a:ahLst/>
              <a:cxnLst/>
              <a:rect l="l" t="t" r="r" b="b"/>
              <a:pathLst>
                <a:path w="21123" h="10276" extrusionOk="0">
                  <a:moveTo>
                    <a:pt x="154" y="0"/>
                  </a:moveTo>
                  <a:lnTo>
                    <a:pt x="0" y="44"/>
                  </a:lnTo>
                  <a:cubicBezTo>
                    <a:pt x="14" y="84"/>
                    <a:pt x="278" y="1170"/>
                    <a:pt x="1698" y="2353"/>
                  </a:cubicBezTo>
                  <a:cubicBezTo>
                    <a:pt x="2981" y="3425"/>
                    <a:pt x="5514" y="4789"/>
                    <a:pt x="10276" y="5166"/>
                  </a:cubicBezTo>
                  <a:cubicBezTo>
                    <a:pt x="10470" y="5641"/>
                    <a:pt x="12171" y="9247"/>
                    <a:pt x="21093" y="10276"/>
                  </a:cubicBezTo>
                  <a:lnTo>
                    <a:pt x="21123" y="10122"/>
                  </a:lnTo>
                  <a:cubicBezTo>
                    <a:pt x="11863" y="9049"/>
                    <a:pt x="10416" y="5110"/>
                    <a:pt x="10399" y="5070"/>
                  </a:cubicBezTo>
                  <a:lnTo>
                    <a:pt x="10386" y="5026"/>
                  </a:lnTo>
                  <a:lnTo>
                    <a:pt x="10333" y="5013"/>
                  </a:lnTo>
                  <a:cubicBezTo>
                    <a:pt x="1267" y="4318"/>
                    <a:pt x="168" y="44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0"/>
            <p:cNvSpPr/>
            <p:nvPr/>
          </p:nvSpPr>
          <p:spPr>
            <a:xfrm>
              <a:off x="2285925" y="970250"/>
              <a:ext cx="45550" cy="25825"/>
            </a:xfrm>
            <a:custGeom>
              <a:avLst/>
              <a:gdLst/>
              <a:ahLst/>
              <a:cxnLst/>
              <a:rect l="l" t="t" r="r" b="b"/>
              <a:pathLst>
                <a:path w="1822" h="1033" extrusionOk="0">
                  <a:moveTo>
                    <a:pt x="1" y="0"/>
                  </a:moveTo>
                  <a:lnTo>
                    <a:pt x="1" y="251"/>
                  </a:lnTo>
                  <a:lnTo>
                    <a:pt x="1615" y="251"/>
                  </a:lnTo>
                  <a:lnTo>
                    <a:pt x="1615" y="782"/>
                  </a:lnTo>
                  <a:lnTo>
                    <a:pt x="1254" y="782"/>
                  </a:lnTo>
                  <a:lnTo>
                    <a:pt x="1267" y="1033"/>
                  </a:lnTo>
                  <a:lnTo>
                    <a:pt x="1822" y="1033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0"/>
            <p:cNvSpPr/>
            <p:nvPr/>
          </p:nvSpPr>
          <p:spPr>
            <a:xfrm>
              <a:off x="2319350" y="1124450"/>
              <a:ext cx="6625" cy="39050"/>
            </a:xfrm>
            <a:custGeom>
              <a:avLst/>
              <a:gdLst/>
              <a:ahLst/>
              <a:cxnLst/>
              <a:rect l="l" t="t" r="r" b="b"/>
              <a:pathLst>
                <a:path w="265" h="1562" extrusionOk="0">
                  <a:moveTo>
                    <a:pt x="0" y="1"/>
                  </a:moveTo>
                  <a:lnTo>
                    <a:pt x="67" y="1408"/>
                  </a:lnTo>
                  <a:lnTo>
                    <a:pt x="264" y="1561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0"/>
            <p:cNvSpPr/>
            <p:nvPr/>
          </p:nvSpPr>
          <p:spPr>
            <a:xfrm>
              <a:off x="2287275" y="989800"/>
              <a:ext cx="32425" cy="37200"/>
            </a:xfrm>
            <a:custGeom>
              <a:avLst/>
              <a:gdLst/>
              <a:ahLst/>
              <a:cxnLst/>
              <a:rect l="l" t="t" r="r" b="b"/>
              <a:pathLst>
                <a:path w="1297" h="1488" extrusionOk="0">
                  <a:moveTo>
                    <a:pt x="0" y="0"/>
                  </a:moveTo>
                  <a:lnTo>
                    <a:pt x="0" y="251"/>
                  </a:lnTo>
                  <a:lnTo>
                    <a:pt x="1033" y="251"/>
                  </a:lnTo>
                  <a:lnTo>
                    <a:pt x="1099" y="1434"/>
                  </a:lnTo>
                  <a:lnTo>
                    <a:pt x="1253" y="1434"/>
                  </a:lnTo>
                  <a:lnTo>
                    <a:pt x="1297" y="1487"/>
                  </a:lnTo>
                  <a:lnTo>
                    <a:pt x="1226" y="251"/>
                  </a:lnTo>
                  <a:lnTo>
                    <a:pt x="12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0"/>
            <p:cNvSpPr/>
            <p:nvPr/>
          </p:nvSpPr>
          <p:spPr>
            <a:xfrm>
              <a:off x="2321425" y="1167325"/>
              <a:ext cx="6625" cy="35100"/>
            </a:xfrm>
            <a:custGeom>
              <a:avLst/>
              <a:gdLst/>
              <a:ahLst/>
              <a:cxnLst/>
              <a:rect l="l" t="t" r="r" b="b"/>
              <a:pathLst>
                <a:path w="265" h="1404" extrusionOk="0">
                  <a:moveTo>
                    <a:pt x="1" y="0"/>
                  </a:moveTo>
                  <a:lnTo>
                    <a:pt x="68" y="1404"/>
                  </a:lnTo>
                  <a:lnTo>
                    <a:pt x="265" y="1404"/>
                  </a:lnTo>
                  <a:lnTo>
                    <a:pt x="195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0"/>
            <p:cNvSpPr/>
            <p:nvPr/>
          </p:nvSpPr>
          <p:spPr>
            <a:xfrm>
              <a:off x="2314750" y="1031900"/>
              <a:ext cx="9125" cy="86325"/>
            </a:xfrm>
            <a:custGeom>
              <a:avLst/>
              <a:gdLst/>
              <a:ahLst/>
              <a:cxnLst/>
              <a:rect l="l" t="t" r="r" b="b"/>
              <a:pathLst>
                <a:path w="365" h="3453" extrusionOk="0">
                  <a:moveTo>
                    <a:pt x="71" y="0"/>
                  </a:moveTo>
                  <a:lnTo>
                    <a:pt x="0" y="14"/>
                  </a:lnTo>
                  <a:lnTo>
                    <a:pt x="168" y="3452"/>
                  </a:lnTo>
                  <a:lnTo>
                    <a:pt x="365" y="3452"/>
                  </a:lnTo>
                  <a:lnTo>
                    <a:pt x="211" y="238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2287275" y="1208675"/>
              <a:ext cx="51550" cy="218975"/>
            </a:xfrm>
            <a:custGeom>
              <a:avLst/>
              <a:gdLst/>
              <a:ahLst/>
              <a:cxnLst/>
              <a:rect l="l" t="t" r="r" b="b"/>
              <a:pathLst>
                <a:path w="2062" h="8759" extrusionOk="0">
                  <a:moveTo>
                    <a:pt x="1450" y="0"/>
                  </a:moveTo>
                  <a:lnTo>
                    <a:pt x="1851" y="8508"/>
                  </a:lnTo>
                  <a:lnTo>
                    <a:pt x="0" y="8508"/>
                  </a:lnTo>
                  <a:lnTo>
                    <a:pt x="0" y="8758"/>
                  </a:lnTo>
                  <a:lnTo>
                    <a:pt x="2062" y="8758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2287275" y="1025625"/>
              <a:ext cx="94325" cy="99200"/>
            </a:xfrm>
            <a:custGeom>
              <a:avLst/>
              <a:gdLst/>
              <a:ahLst/>
              <a:cxnLst/>
              <a:rect l="l" t="t" r="r" b="b"/>
              <a:pathLst>
                <a:path w="3773" h="3968" extrusionOk="0">
                  <a:moveTo>
                    <a:pt x="1099" y="1"/>
                  </a:moveTo>
                  <a:lnTo>
                    <a:pt x="0" y="28"/>
                  </a:lnTo>
                  <a:lnTo>
                    <a:pt x="0" y="292"/>
                  </a:lnTo>
                  <a:lnTo>
                    <a:pt x="1099" y="265"/>
                  </a:lnTo>
                  <a:lnTo>
                    <a:pt x="1170" y="251"/>
                  </a:lnTo>
                  <a:lnTo>
                    <a:pt x="1310" y="489"/>
                  </a:lnTo>
                  <a:lnTo>
                    <a:pt x="3372" y="3717"/>
                  </a:lnTo>
                  <a:lnTo>
                    <a:pt x="3372" y="3717"/>
                  </a:lnTo>
                  <a:lnTo>
                    <a:pt x="1464" y="3703"/>
                  </a:lnTo>
                  <a:lnTo>
                    <a:pt x="1267" y="3703"/>
                  </a:lnTo>
                  <a:lnTo>
                    <a:pt x="0" y="3690"/>
                  </a:lnTo>
                  <a:lnTo>
                    <a:pt x="0" y="3941"/>
                  </a:lnTo>
                  <a:lnTo>
                    <a:pt x="1283" y="3954"/>
                  </a:lnTo>
                  <a:lnTo>
                    <a:pt x="1477" y="3954"/>
                  </a:lnTo>
                  <a:lnTo>
                    <a:pt x="3773" y="3967"/>
                  </a:lnTo>
                  <a:lnTo>
                    <a:pt x="1297" y="5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2287275" y="1157550"/>
              <a:ext cx="98175" cy="51550"/>
            </a:xfrm>
            <a:custGeom>
              <a:avLst/>
              <a:gdLst/>
              <a:ahLst/>
              <a:cxnLst/>
              <a:rect l="l" t="t" r="r" b="b"/>
              <a:pathLst>
                <a:path w="3927" h="2062" extrusionOk="0">
                  <a:moveTo>
                    <a:pt x="1240" y="0"/>
                  </a:moveTo>
                  <a:lnTo>
                    <a:pt x="0" y="14"/>
                  </a:lnTo>
                  <a:lnTo>
                    <a:pt x="0" y="264"/>
                  </a:lnTo>
                  <a:lnTo>
                    <a:pt x="1183" y="251"/>
                  </a:lnTo>
                  <a:lnTo>
                    <a:pt x="1367" y="391"/>
                  </a:lnTo>
                  <a:lnTo>
                    <a:pt x="1561" y="542"/>
                  </a:lnTo>
                  <a:lnTo>
                    <a:pt x="3218" y="1795"/>
                  </a:lnTo>
                  <a:lnTo>
                    <a:pt x="1434" y="1795"/>
                  </a:lnTo>
                  <a:lnTo>
                    <a:pt x="0" y="1781"/>
                  </a:lnTo>
                  <a:lnTo>
                    <a:pt x="0" y="2032"/>
                  </a:lnTo>
                  <a:lnTo>
                    <a:pt x="1450" y="2045"/>
                  </a:lnTo>
                  <a:lnTo>
                    <a:pt x="1644" y="2045"/>
                  </a:lnTo>
                  <a:lnTo>
                    <a:pt x="3926" y="2062"/>
                  </a:lnTo>
                  <a:lnTo>
                    <a:pt x="1547" y="237"/>
                  </a:lnTo>
                  <a:lnTo>
                    <a:pt x="1350" y="8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2196800" y="1422775"/>
              <a:ext cx="175125" cy="25750"/>
            </a:xfrm>
            <a:custGeom>
              <a:avLst/>
              <a:gdLst/>
              <a:ahLst/>
              <a:cxnLst/>
              <a:rect l="l" t="t" r="r" b="b"/>
              <a:pathLst>
                <a:path w="7005" h="1030" extrusionOk="0">
                  <a:moveTo>
                    <a:pt x="6780" y="251"/>
                  </a:moveTo>
                  <a:lnTo>
                    <a:pt x="6780" y="779"/>
                  </a:lnTo>
                  <a:lnTo>
                    <a:pt x="224" y="779"/>
                  </a:lnTo>
                  <a:lnTo>
                    <a:pt x="224" y="251"/>
                  </a:lnTo>
                  <a:close/>
                  <a:moveTo>
                    <a:pt x="0" y="1"/>
                  </a:moveTo>
                  <a:lnTo>
                    <a:pt x="0" y="1030"/>
                  </a:lnTo>
                  <a:lnTo>
                    <a:pt x="7004" y="1030"/>
                  </a:lnTo>
                  <a:lnTo>
                    <a:pt x="70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2228125" y="970250"/>
              <a:ext cx="81475" cy="25825"/>
            </a:xfrm>
            <a:custGeom>
              <a:avLst/>
              <a:gdLst/>
              <a:ahLst/>
              <a:cxnLst/>
              <a:rect l="l" t="t" r="r" b="b"/>
              <a:pathLst>
                <a:path w="3259" h="1033" extrusionOk="0">
                  <a:moveTo>
                    <a:pt x="3078" y="251"/>
                  </a:moveTo>
                  <a:lnTo>
                    <a:pt x="3078" y="782"/>
                  </a:lnTo>
                  <a:lnTo>
                    <a:pt x="194" y="782"/>
                  </a:lnTo>
                  <a:lnTo>
                    <a:pt x="194" y="251"/>
                  </a:lnTo>
                  <a:close/>
                  <a:moveTo>
                    <a:pt x="0" y="0"/>
                  </a:moveTo>
                  <a:lnTo>
                    <a:pt x="0" y="1033"/>
                  </a:lnTo>
                  <a:lnTo>
                    <a:pt x="3258" y="1033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2220775" y="989800"/>
              <a:ext cx="96500" cy="437850"/>
            </a:xfrm>
            <a:custGeom>
              <a:avLst/>
              <a:gdLst/>
              <a:ahLst/>
              <a:cxnLst/>
              <a:rect l="l" t="t" r="r" b="b"/>
              <a:pathLst>
                <a:path w="3860" h="17514" extrusionOk="0">
                  <a:moveTo>
                    <a:pt x="2827" y="251"/>
                  </a:moveTo>
                  <a:lnTo>
                    <a:pt x="3649" y="17263"/>
                  </a:lnTo>
                  <a:lnTo>
                    <a:pt x="211" y="17263"/>
                  </a:lnTo>
                  <a:lnTo>
                    <a:pt x="1019" y="251"/>
                  </a:lnTo>
                  <a:close/>
                  <a:moveTo>
                    <a:pt x="836" y="0"/>
                  </a:moveTo>
                  <a:lnTo>
                    <a:pt x="0" y="17513"/>
                  </a:lnTo>
                  <a:lnTo>
                    <a:pt x="3860" y="17513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2197125" y="1422775"/>
              <a:ext cx="152825" cy="25750"/>
            </a:xfrm>
            <a:custGeom>
              <a:avLst/>
              <a:gdLst/>
              <a:ahLst/>
              <a:cxnLst/>
              <a:rect l="l" t="t" r="r" b="b"/>
              <a:pathLst>
                <a:path w="6113" h="1030" extrusionOk="0">
                  <a:moveTo>
                    <a:pt x="5932" y="251"/>
                  </a:moveTo>
                  <a:lnTo>
                    <a:pt x="5932" y="779"/>
                  </a:lnTo>
                  <a:lnTo>
                    <a:pt x="194" y="779"/>
                  </a:lnTo>
                  <a:lnTo>
                    <a:pt x="194" y="251"/>
                  </a:lnTo>
                  <a:close/>
                  <a:moveTo>
                    <a:pt x="0" y="1"/>
                  </a:moveTo>
                  <a:lnTo>
                    <a:pt x="0" y="1030"/>
                  </a:lnTo>
                  <a:lnTo>
                    <a:pt x="6112" y="1030"/>
                  </a:lnTo>
                  <a:lnTo>
                    <a:pt x="61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2222175" y="990800"/>
              <a:ext cx="91925" cy="436525"/>
            </a:xfrm>
            <a:custGeom>
              <a:avLst/>
              <a:gdLst/>
              <a:ahLst/>
              <a:cxnLst/>
              <a:rect l="l" t="t" r="r" b="b"/>
              <a:pathLst>
                <a:path w="3677" h="17461" extrusionOk="0">
                  <a:moveTo>
                    <a:pt x="2784" y="0"/>
                  </a:moveTo>
                  <a:lnTo>
                    <a:pt x="656" y="3773"/>
                  </a:lnTo>
                  <a:lnTo>
                    <a:pt x="2968" y="6767"/>
                  </a:lnTo>
                  <a:lnTo>
                    <a:pt x="278" y="10720"/>
                  </a:lnTo>
                  <a:lnTo>
                    <a:pt x="3356" y="14259"/>
                  </a:lnTo>
                  <a:lnTo>
                    <a:pt x="1" y="17253"/>
                  </a:lnTo>
                  <a:lnTo>
                    <a:pt x="98" y="17460"/>
                  </a:lnTo>
                  <a:lnTo>
                    <a:pt x="3677" y="14286"/>
                  </a:lnTo>
                  <a:lnTo>
                    <a:pt x="559" y="10707"/>
                  </a:lnTo>
                  <a:lnTo>
                    <a:pt x="3232" y="6754"/>
                  </a:lnTo>
                  <a:lnTo>
                    <a:pt x="907" y="3746"/>
                  </a:lnTo>
                  <a:lnTo>
                    <a:pt x="2938" y="154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2226025" y="990800"/>
              <a:ext cx="89825" cy="436525"/>
            </a:xfrm>
            <a:custGeom>
              <a:avLst/>
              <a:gdLst/>
              <a:ahLst/>
              <a:cxnLst/>
              <a:rect l="l" t="t" r="r" b="b"/>
              <a:pathLst>
                <a:path w="3593" h="17461" extrusionOk="0">
                  <a:moveTo>
                    <a:pt x="793" y="0"/>
                  </a:moveTo>
                  <a:lnTo>
                    <a:pt x="642" y="154"/>
                  </a:lnTo>
                  <a:lnTo>
                    <a:pt x="2714" y="3636"/>
                  </a:lnTo>
                  <a:lnTo>
                    <a:pt x="308" y="6921"/>
                  </a:lnTo>
                  <a:lnTo>
                    <a:pt x="3035" y="10707"/>
                  </a:lnTo>
                  <a:lnTo>
                    <a:pt x="1" y="14202"/>
                  </a:lnTo>
                  <a:lnTo>
                    <a:pt x="3483" y="17460"/>
                  </a:lnTo>
                  <a:lnTo>
                    <a:pt x="3593" y="17253"/>
                  </a:lnTo>
                  <a:lnTo>
                    <a:pt x="308" y="14189"/>
                  </a:lnTo>
                  <a:lnTo>
                    <a:pt x="3299" y="10720"/>
                  </a:lnTo>
                  <a:lnTo>
                    <a:pt x="572" y="6921"/>
                  </a:lnTo>
                  <a:lnTo>
                    <a:pt x="2911" y="3733"/>
                  </a:lnTo>
                  <a:lnTo>
                    <a:pt x="2965" y="364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2183175" y="1025625"/>
              <a:ext cx="176875" cy="99200"/>
            </a:xfrm>
            <a:custGeom>
              <a:avLst/>
              <a:gdLst/>
              <a:ahLst/>
              <a:cxnLst/>
              <a:rect l="l" t="t" r="r" b="b"/>
              <a:pathLst>
                <a:path w="7075" h="3968" extrusionOk="0">
                  <a:moveTo>
                    <a:pt x="4471" y="251"/>
                  </a:moveTo>
                  <a:lnTo>
                    <a:pt x="6657" y="3717"/>
                  </a:lnTo>
                  <a:lnTo>
                    <a:pt x="391" y="3663"/>
                  </a:lnTo>
                  <a:lnTo>
                    <a:pt x="2356" y="322"/>
                  </a:lnTo>
                  <a:lnTo>
                    <a:pt x="4471" y="251"/>
                  </a:lnTo>
                  <a:close/>
                  <a:moveTo>
                    <a:pt x="4555" y="1"/>
                  </a:moveTo>
                  <a:lnTo>
                    <a:pt x="2273" y="54"/>
                  </a:lnTo>
                  <a:lnTo>
                    <a:pt x="0" y="3914"/>
                  </a:lnTo>
                  <a:lnTo>
                    <a:pt x="7075" y="3967"/>
                  </a:lnTo>
                  <a:lnTo>
                    <a:pt x="45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2179750" y="1157550"/>
              <a:ext cx="184150" cy="51550"/>
            </a:xfrm>
            <a:custGeom>
              <a:avLst/>
              <a:gdLst/>
              <a:ahLst/>
              <a:cxnLst/>
              <a:rect l="l" t="t" r="r" b="b"/>
              <a:pathLst>
                <a:path w="7366" h="2062" extrusionOk="0">
                  <a:moveTo>
                    <a:pt x="4622" y="251"/>
                  </a:moveTo>
                  <a:lnTo>
                    <a:pt x="6640" y="1795"/>
                  </a:lnTo>
                  <a:lnTo>
                    <a:pt x="669" y="1768"/>
                  </a:lnTo>
                  <a:lnTo>
                    <a:pt x="2477" y="278"/>
                  </a:lnTo>
                  <a:lnTo>
                    <a:pt x="4622" y="251"/>
                  </a:lnTo>
                  <a:close/>
                  <a:moveTo>
                    <a:pt x="4679" y="0"/>
                  </a:moveTo>
                  <a:lnTo>
                    <a:pt x="2423" y="27"/>
                  </a:lnTo>
                  <a:lnTo>
                    <a:pt x="0" y="2018"/>
                  </a:lnTo>
                  <a:lnTo>
                    <a:pt x="7365" y="2062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2195025" y="1422775"/>
              <a:ext cx="153575" cy="25750"/>
            </a:xfrm>
            <a:custGeom>
              <a:avLst/>
              <a:gdLst/>
              <a:ahLst/>
              <a:cxnLst/>
              <a:rect l="l" t="t" r="r" b="b"/>
              <a:pathLst>
                <a:path w="6143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6143" y="1030"/>
                  </a:lnTo>
                  <a:lnTo>
                    <a:pt x="614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2348575" y="1422775"/>
              <a:ext cx="23350" cy="25750"/>
            </a:xfrm>
            <a:custGeom>
              <a:avLst/>
              <a:gdLst/>
              <a:ahLst/>
              <a:cxnLst/>
              <a:rect l="l" t="t" r="r" b="b"/>
              <a:pathLst>
                <a:path w="934" h="1030" extrusionOk="0">
                  <a:moveTo>
                    <a:pt x="1" y="1"/>
                  </a:moveTo>
                  <a:lnTo>
                    <a:pt x="1" y="1030"/>
                  </a:lnTo>
                  <a:lnTo>
                    <a:pt x="933" y="1030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2541400" y="1097975"/>
              <a:ext cx="45300" cy="25850"/>
            </a:xfrm>
            <a:custGeom>
              <a:avLst/>
              <a:gdLst/>
              <a:ahLst/>
              <a:cxnLst/>
              <a:rect l="l" t="t" r="r" b="b"/>
              <a:pathLst>
                <a:path w="1812" h="1034" extrusionOk="0">
                  <a:moveTo>
                    <a:pt x="0" y="1"/>
                  </a:moveTo>
                  <a:lnTo>
                    <a:pt x="0" y="251"/>
                  </a:lnTo>
                  <a:lnTo>
                    <a:pt x="1614" y="251"/>
                  </a:lnTo>
                  <a:lnTo>
                    <a:pt x="1614" y="783"/>
                  </a:lnTo>
                  <a:lnTo>
                    <a:pt x="1253" y="783"/>
                  </a:lnTo>
                  <a:lnTo>
                    <a:pt x="1267" y="1033"/>
                  </a:lnTo>
                  <a:lnTo>
                    <a:pt x="1811" y="1033"/>
                  </a:lnTo>
                  <a:lnTo>
                    <a:pt x="18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2574800" y="1252200"/>
              <a:ext cx="6625" cy="39025"/>
            </a:xfrm>
            <a:custGeom>
              <a:avLst/>
              <a:gdLst/>
              <a:ahLst/>
              <a:cxnLst/>
              <a:rect l="l" t="t" r="r" b="b"/>
              <a:pathLst>
                <a:path w="265" h="1561" extrusionOk="0">
                  <a:moveTo>
                    <a:pt x="1" y="0"/>
                  </a:moveTo>
                  <a:lnTo>
                    <a:pt x="71" y="1407"/>
                  </a:lnTo>
                  <a:lnTo>
                    <a:pt x="265" y="156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2542800" y="1117525"/>
              <a:ext cx="32025" cy="37275"/>
            </a:xfrm>
            <a:custGeom>
              <a:avLst/>
              <a:gdLst/>
              <a:ahLst/>
              <a:cxnLst/>
              <a:rect l="l" t="t" r="r" b="b"/>
              <a:pathLst>
                <a:path w="1281" h="1491" extrusionOk="0">
                  <a:moveTo>
                    <a:pt x="1" y="1"/>
                  </a:moveTo>
                  <a:lnTo>
                    <a:pt x="1" y="251"/>
                  </a:lnTo>
                  <a:lnTo>
                    <a:pt x="1030" y="251"/>
                  </a:lnTo>
                  <a:lnTo>
                    <a:pt x="1087" y="1434"/>
                  </a:lnTo>
                  <a:lnTo>
                    <a:pt x="1254" y="1434"/>
                  </a:lnTo>
                  <a:lnTo>
                    <a:pt x="1281" y="1491"/>
                  </a:lnTo>
                  <a:lnTo>
                    <a:pt x="1224" y="251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2576900" y="1295050"/>
              <a:ext cx="6625" cy="35200"/>
            </a:xfrm>
            <a:custGeom>
              <a:avLst/>
              <a:gdLst/>
              <a:ahLst/>
              <a:cxnLst/>
              <a:rect l="l" t="t" r="r" b="b"/>
              <a:pathLst>
                <a:path w="265" h="1408" extrusionOk="0">
                  <a:moveTo>
                    <a:pt x="0" y="0"/>
                  </a:moveTo>
                  <a:lnTo>
                    <a:pt x="71" y="1407"/>
                  </a:lnTo>
                  <a:lnTo>
                    <a:pt x="264" y="1407"/>
                  </a:lnTo>
                  <a:lnTo>
                    <a:pt x="194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2570300" y="1159625"/>
              <a:ext cx="9050" cy="86325"/>
            </a:xfrm>
            <a:custGeom>
              <a:avLst/>
              <a:gdLst/>
              <a:ahLst/>
              <a:cxnLst/>
              <a:rect l="l" t="t" r="r" b="b"/>
              <a:pathLst>
                <a:path w="362" h="3453" extrusionOk="0">
                  <a:moveTo>
                    <a:pt x="0" y="1"/>
                  </a:moveTo>
                  <a:lnTo>
                    <a:pt x="167" y="3453"/>
                  </a:lnTo>
                  <a:lnTo>
                    <a:pt x="361" y="3453"/>
                  </a:lnTo>
                  <a:lnTo>
                    <a:pt x="208" y="238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2542800" y="1336475"/>
              <a:ext cx="51500" cy="218900"/>
            </a:xfrm>
            <a:custGeom>
              <a:avLst/>
              <a:gdLst/>
              <a:ahLst/>
              <a:cxnLst/>
              <a:rect l="l" t="t" r="r" b="b"/>
              <a:pathLst>
                <a:path w="2060" h="8756" extrusionOk="0">
                  <a:moveTo>
                    <a:pt x="1448" y="1"/>
                  </a:moveTo>
                  <a:lnTo>
                    <a:pt x="1852" y="8505"/>
                  </a:lnTo>
                  <a:lnTo>
                    <a:pt x="1" y="8505"/>
                  </a:lnTo>
                  <a:lnTo>
                    <a:pt x="1" y="8756"/>
                  </a:lnTo>
                  <a:lnTo>
                    <a:pt x="2059" y="8756"/>
                  </a:lnTo>
                  <a:lnTo>
                    <a:pt x="16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2542800" y="1153375"/>
              <a:ext cx="94350" cy="99175"/>
            </a:xfrm>
            <a:custGeom>
              <a:avLst/>
              <a:gdLst/>
              <a:ahLst/>
              <a:cxnLst/>
              <a:rect l="l" t="t" r="r" b="b"/>
              <a:pathLst>
                <a:path w="3774" h="3967" extrusionOk="0">
                  <a:moveTo>
                    <a:pt x="1087" y="0"/>
                  </a:moveTo>
                  <a:lnTo>
                    <a:pt x="1" y="27"/>
                  </a:lnTo>
                  <a:lnTo>
                    <a:pt x="1" y="291"/>
                  </a:lnTo>
                  <a:lnTo>
                    <a:pt x="1100" y="251"/>
                  </a:lnTo>
                  <a:lnTo>
                    <a:pt x="1171" y="251"/>
                  </a:lnTo>
                  <a:lnTo>
                    <a:pt x="1308" y="488"/>
                  </a:lnTo>
                  <a:lnTo>
                    <a:pt x="3369" y="3716"/>
                  </a:lnTo>
                  <a:lnTo>
                    <a:pt x="1461" y="3703"/>
                  </a:lnTo>
                  <a:lnTo>
                    <a:pt x="1267" y="3703"/>
                  </a:lnTo>
                  <a:lnTo>
                    <a:pt x="1" y="3689"/>
                  </a:lnTo>
                  <a:lnTo>
                    <a:pt x="1" y="3940"/>
                  </a:lnTo>
                  <a:lnTo>
                    <a:pt x="1281" y="3953"/>
                  </a:lnTo>
                  <a:lnTo>
                    <a:pt x="1475" y="3953"/>
                  </a:lnTo>
                  <a:lnTo>
                    <a:pt x="3774" y="3967"/>
                  </a:lnTo>
                  <a:lnTo>
                    <a:pt x="1281" y="5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2542800" y="1285275"/>
              <a:ext cx="98200" cy="51575"/>
            </a:xfrm>
            <a:custGeom>
              <a:avLst/>
              <a:gdLst/>
              <a:ahLst/>
              <a:cxnLst/>
              <a:rect l="l" t="t" r="r" b="b"/>
              <a:pathLst>
                <a:path w="3928" h="2063" extrusionOk="0">
                  <a:moveTo>
                    <a:pt x="1237" y="0"/>
                  </a:moveTo>
                  <a:lnTo>
                    <a:pt x="1" y="14"/>
                  </a:lnTo>
                  <a:lnTo>
                    <a:pt x="1" y="264"/>
                  </a:lnTo>
                  <a:lnTo>
                    <a:pt x="1184" y="251"/>
                  </a:lnTo>
                  <a:lnTo>
                    <a:pt x="1364" y="391"/>
                  </a:lnTo>
                  <a:lnTo>
                    <a:pt x="1558" y="545"/>
                  </a:lnTo>
                  <a:lnTo>
                    <a:pt x="3202" y="1798"/>
                  </a:lnTo>
                  <a:lnTo>
                    <a:pt x="1435" y="1798"/>
                  </a:lnTo>
                  <a:lnTo>
                    <a:pt x="1" y="1782"/>
                  </a:lnTo>
                  <a:lnTo>
                    <a:pt x="1" y="2032"/>
                  </a:lnTo>
                  <a:lnTo>
                    <a:pt x="1448" y="2049"/>
                  </a:lnTo>
                  <a:lnTo>
                    <a:pt x="1642" y="2049"/>
                  </a:lnTo>
                  <a:lnTo>
                    <a:pt x="3927" y="2062"/>
                  </a:lnTo>
                  <a:lnTo>
                    <a:pt x="3927" y="2062"/>
                  </a:lnTo>
                  <a:lnTo>
                    <a:pt x="1545" y="238"/>
                  </a:lnTo>
                  <a:lnTo>
                    <a:pt x="1351" y="84"/>
                  </a:lnTo>
                  <a:lnTo>
                    <a:pt x="12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2452250" y="1550500"/>
              <a:ext cx="174800" cy="25775"/>
            </a:xfrm>
            <a:custGeom>
              <a:avLst/>
              <a:gdLst/>
              <a:ahLst/>
              <a:cxnLst/>
              <a:rect l="l" t="t" r="r" b="b"/>
              <a:pathLst>
                <a:path w="6992" h="1031" extrusionOk="0">
                  <a:moveTo>
                    <a:pt x="6781" y="252"/>
                  </a:moveTo>
                  <a:lnTo>
                    <a:pt x="6781" y="780"/>
                  </a:lnTo>
                  <a:lnTo>
                    <a:pt x="225" y="780"/>
                  </a:lnTo>
                  <a:lnTo>
                    <a:pt x="225" y="252"/>
                  </a:lnTo>
                  <a:close/>
                  <a:moveTo>
                    <a:pt x="1" y="1"/>
                  </a:moveTo>
                  <a:lnTo>
                    <a:pt x="1" y="1030"/>
                  </a:lnTo>
                  <a:lnTo>
                    <a:pt x="6991" y="1030"/>
                  </a:lnTo>
                  <a:lnTo>
                    <a:pt x="69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2483575" y="1097975"/>
              <a:ext cx="81475" cy="25850"/>
            </a:xfrm>
            <a:custGeom>
              <a:avLst/>
              <a:gdLst/>
              <a:ahLst/>
              <a:cxnLst/>
              <a:rect l="l" t="t" r="r" b="b"/>
              <a:pathLst>
                <a:path w="3259" h="1034" extrusionOk="0">
                  <a:moveTo>
                    <a:pt x="3065" y="251"/>
                  </a:moveTo>
                  <a:lnTo>
                    <a:pt x="3065" y="783"/>
                  </a:lnTo>
                  <a:lnTo>
                    <a:pt x="198" y="783"/>
                  </a:lnTo>
                  <a:lnTo>
                    <a:pt x="198" y="251"/>
                  </a:lnTo>
                  <a:close/>
                  <a:moveTo>
                    <a:pt x="1" y="1"/>
                  </a:moveTo>
                  <a:lnTo>
                    <a:pt x="1" y="1033"/>
                  </a:lnTo>
                  <a:lnTo>
                    <a:pt x="3259" y="1033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2476325" y="1117525"/>
              <a:ext cx="96425" cy="437850"/>
            </a:xfrm>
            <a:custGeom>
              <a:avLst/>
              <a:gdLst/>
              <a:ahLst/>
              <a:cxnLst/>
              <a:rect l="l" t="t" r="r" b="b"/>
              <a:pathLst>
                <a:path w="3857" h="17514" extrusionOk="0">
                  <a:moveTo>
                    <a:pt x="2827" y="251"/>
                  </a:moveTo>
                  <a:lnTo>
                    <a:pt x="3646" y="17263"/>
                  </a:lnTo>
                  <a:lnTo>
                    <a:pt x="207" y="17263"/>
                  </a:lnTo>
                  <a:lnTo>
                    <a:pt x="1016" y="251"/>
                  </a:lnTo>
                  <a:close/>
                  <a:moveTo>
                    <a:pt x="835" y="1"/>
                  </a:moveTo>
                  <a:lnTo>
                    <a:pt x="0" y="17514"/>
                  </a:lnTo>
                  <a:lnTo>
                    <a:pt x="3856" y="17514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2452600" y="1550500"/>
              <a:ext cx="152900" cy="25775"/>
            </a:xfrm>
            <a:custGeom>
              <a:avLst/>
              <a:gdLst/>
              <a:ahLst/>
              <a:cxnLst/>
              <a:rect l="l" t="t" r="r" b="b"/>
              <a:pathLst>
                <a:path w="6116" h="1031" extrusionOk="0">
                  <a:moveTo>
                    <a:pt x="5918" y="252"/>
                  </a:moveTo>
                  <a:lnTo>
                    <a:pt x="5918" y="780"/>
                  </a:lnTo>
                  <a:lnTo>
                    <a:pt x="197" y="780"/>
                  </a:lnTo>
                  <a:lnTo>
                    <a:pt x="197" y="252"/>
                  </a:lnTo>
                  <a:close/>
                  <a:moveTo>
                    <a:pt x="0" y="1"/>
                  </a:moveTo>
                  <a:lnTo>
                    <a:pt x="0" y="1030"/>
                  </a:lnTo>
                  <a:lnTo>
                    <a:pt x="6115" y="1030"/>
                  </a:lnTo>
                  <a:lnTo>
                    <a:pt x="61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477325" y="1118525"/>
              <a:ext cx="92250" cy="436525"/>
            </a:xfrm>
            <a:custGeom>
              <a:avLst/>
              <a:gdLst/>
              <a:ahLst/>
              <a:cxnLst/>
              <a:rect l="l" t="t" r="r" b="b"/>
              <a:pathLst>
                <a:path w="3690" h="17461" extrusionOk="0">
                  <a:moveTo>
                    <a:pt x="2800" y="1"/>
                  </a:moveTo>
                  <a:lnTo>
                    <a:pt x="668" y="3773"/>
                  </a:lnTo>
                  <a:lnTo>
                    <a:pt x="2981" y="6767"/>
                  </a:lnTo>
                  <a:lnTo>
                    <a:pt x="294" y="10724"/>
                  </a:lnTo>
                  <a:lnTo>
                    <a:pt x="3372" y="14259"/>
                  </a:lnTo>
                  <a:lnTo>
                    <a:pt x="0" y="17240"/>
                  </a:lnTo>
                  <a:lnTo>
                    <a:pt x="114" y="17460"/>
                  </a:lnTo>
                  <a:lnTo>
                    <a:pt x="3689" y="14286"/>
                  </a:lnTo>
                  <a:lnTo>
                    <a:pt x="572" y="10707"/>
                  </a:lnTo>
                  <a:lnTo>
                    <a:pt x="3245" y="6754"/>
                  </a:lnTo>
                  <a:lnTo>
                    <a:pt x="919" y="3747"/>
                  </a:lnTo>
                  <a:lnTo>
                    <a:pt x="2954" y="154"/>
                  </a:lnTo>
                  <a:lnTo>
                    <a:pt x="28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2481500" y="1118525"/>
              <a:ext cx="89825" cy="436200"/>
            </a:xfrm>
            <a:custGeom>
              <a:avLst/>
              <a:gdLst/>
              <a:ahLst/>
              <a:cxnLst/>
              <a:rect l="l" t="t" r="r" b="b"/>
              <a:pathLst>
                <a:path w="3593" h="17448" extrusionOk="0">
                  <a:moveTo>
                    <a:pt x="796" y="1"/>
                  </a:moveTo>
                  <a:lnTo>
                    <a:pt x="642" y="154"/>
                  </a:lnTo>
                  <a:lnTo>
                    <a:pt x="2704" y="3636"/>
                  </a:lnTo>
                  <a:lnTo>
                    <a:pt x="294" y="6921"/>
                  </a:lnTo>
                  <a:lnTo>
                    <a:pt x="3021" y="10707"/>
                  </a:lnTo>
                  <a:lnTo>
                    <a:pt x="0" y="14202"/>
                  </a:lnTo>
                  <a:lnTo>
                    <a:pt x="3482" y="17447"/>
                  </a:lnTo>
                  <a:lnTo>
                    <a:pt x="3592" y="17253"/>
                  </a:lnTo>
                  <a:lnTo>
                    <a:pt x="308" y="14176"/>
                  </a:lnTo>
                  <a:lnTo>
                    <a:pt x="3302" y="10724"/>
                  </a:lnTo>
                  <a:lnTo>
                    <a:pt x="572" y="6921"/>
                  </a:lnTo>
                  <a:lnTo>
                    <a:pt x="2911" y="3733"/>
                  </a:lnTo>
                  <a:lnTo>
                    <a:pt x="2968" y="365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2438725" y="1153375"/>
              <a:ext cx="176800" cy="99175"/>
            </a:xfrm>
            <a:custGeom>
              <a:avLst/>
              <a:gdLst/>
              <a:ahLst/>
              <a:cxnLst/>
              <a:rect l="l" t="t" r="r" b="b"/>
              <a:pathLst>
                <a:path w="7072" h="3967" extrusionOk="0">
                  <a:moveTo>
                    <a:pt x="4455" y="251"/>
                  </a:moveTo>
                  <a:lnTo>
                    <a:pt x="6653" y="3716"/>
                  </a:lnTo>
                  <a:lnTo>
                    <a:pt x="388" y="3662"/>
                  </a:lnTo>
                  <a:lnTo>
                    <a:pt x="2353" y="308"/>
                  </a:lnTo>
                  <a:lnTo>
                    <a:pt x="4455" y="251"/>
                  </a:lnTo>
                  <a:close/>
                  <a:moveTo>
                    <a:pt x="4552" y="0"/>
                  </a:moveTo>
                  <a:lnTo>
                    <a:pt x="2256" y="57"/>
                  </a:lnTo>
                  <a:lnTo>
                    <a:pt x="0" y="3913"/>
                  </a:lnTo>
                  <a:lnTo>
                    <a:pt x="7071" y="3967"/>
                  </a:lnTo>
                  <a:lnTo>
                    <a:pt x="7071" y="3967"/>
                  </a:lnTo>
                  <a:lnTo>
                    <a:pt x="4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2435225" y="1285275"/>
              <a:ext cx="184125" cy="51575"/>
            </a:xfrm>
            <a:custGeom>
              <a:avLst/>
              <a:gdLst/>
              <a:ahLst/>
              <a:cxnLst/>
              <a:rect l="l" t="t" r="r" b="b"/>
              <a:pathLst>
                <a:path w="7365" h="2063" extrusionOk="0">
                  <a:moveTo>
                    <a:pt x="4621" y="251"/>
                  </a:moveTo>
                  <a:lnTo>
                    <a:pt x="6643" y="1798"/>
                  </a:lnTo>
                  <a:lnTo>
                    <a:pt x="668" y="1768"/>
                  </a:lnTo>
                  <a:lnTo>
                    <a:pt x="2479" y="278"/>
                  </a:lnTo>
                  <a:lnTo>
                    <a:pt x="4621" y="251"/>
                  </a:lnTo>
                  <a:close/>
                  <a:moveTo>
                    <a:pt x="4665" y="0"/>
                  </a:moveTo>
                  <a:lnTo>
                    <a:pt x="2423" y="27"/>
                  </a:lnTo>
                  <a:lnTo>
                    <a:pt x="0" y="2019"/>
                  </a:lnTo>
                  <a:lnTo>
                    <a:pt x="7365" y="2062"/>
                  </a:lnTo>
                  <a:lnTo>
                    <a:pt x="7365" y="2062"/>
                  </a:lnTo>
                  <a:lnTo>
                    <a:pt x="4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2450500" y="1550500"/>
              <a:ext cx="153250" cy="25775"/>
            </a:xfrm>
            <a:custGeom>
              <a:avLst/>
              <a:gdLst/>
              <a:ahLst/>
              <a:cxnLst/>
              <a:rect l="l" t="t" r="r" b="b"/>
              <a:pathLst>
                <a:path w="6130" h="1031" extrusionOk="0">
                  <a:moveTo>
                    <a:pt x="1" y="1"/>
                  </a:moveTo>
                  <a:lnTo>
                    <a:pt x="1" y="1030"/>
                  </a:lnTo>
                  <a:lnTo>
                    <a:pt x="6129" y="1030"/>
                  </a:lnTo>
                  <a:lnTo>
                    <a:pt x="61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2603725" y="1550500"/>
              <a:ext cx="23325" cy="25775"/>
            </a:xfrm>
            <a:custGeom>
              <a:avLst/>
              <a:gdLst/>
              <a:ahLst/>
              <a:cxnLst/>
              <a:rect l="l" t="t" r="r" b="b"/>
              <a:pathLst>
                <a:path w="933" h="1031" extrusionOk="0">
                  <a:moveTo>
                    <a:pt x="0" y="1"/>
                  </a:moveTo>
                  <a:lnTo>
                    <a:pt x="0" y="1030"/>
                  </a:lnTo>
                  <a:lnTo>
                    <a:pt x="932" y="1030"/>
                  </a:lnTo>
                  <a:lnTo>
                    <a:pt x="9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2811150" y="1225800"/>
              <a:ext cx="45300" cy="25750"/>
            </a:xfrm>
            <a:custGeom>
              <a:avLst/>
              <a:gdLst/>
              <a:ahLst/>
              <a:cxnLst/>
              <a:rect l="l" t="t" r="r" b="b"/>
              <a:pathLst>
                <a:path w="1812" h="1030" extrusionOk="0">
                  <a:moveTo>
                    <a:pt x="0" y="0"/>
                  </a:moveTo>
                  <a:lnTo>
                    <a:pt x="0" y="251"/>
                  </a:lnTo>
                  <a:lnTo>
                    <a:pt x="1614" y="251"/>
                  </a:lnTo>
                  <a:lnTo>
                    <a:pt x="1614" y="779"/>
                  </a:lnTo>
                  <a:lnTo>
                    <a:pt x="1253" y="779"/>
                  </a:lnTo>
                  <a:lnTo>
                    <a:pt x="1267" y="1029"/>
                  </a:lnTo>
                  <a:lnTo>
                    <a:pt x="1811" y="1029"/>
                  </a:lnTo>
                  <a:lnTo>
                    <a:pt x="18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2844550" y="1379925"/>
              <a:ext cx="6625" cy="39025"/>
            </a:xfrm>
            <a:custGeom>
              <a:avLst/>
              <a:gdLst/>
              <a:ahLst/>
              <a:cxnLst/>
              <a:rect l="l" t="t" r="r" b="b"/>
              <a:pathLst>
                <a:path w="265" h="1561" extrusionOk="0">
                  <a:moveTo>
                    <a:pt x="1" y="0"/>
                  </a:moveTo>
                  <a:lnTo>
                    <a:pt x="71" y="1407"/>
                  </a:lnTo>
                  <a:lnTo>
                    <a:pt x="265" y="156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2812225" y="1245250"/>
              <a:ext cx="32350" cy="37300"/>
            </a:xfrm>
            <a:custGeom>
              <a:avLst/>
              <a:gdLst/>
              <a:ahLst/>
              <a:cxnLst/>
              <a:rect l="l" t="t" r="r" b="b"/>
              <a:pathLst>
                <a:path w="1294" h="1492" extrusionOk="0">
                  <a:moveTo>
                    <a:pt x="1" y="1"/>
                  </a:moveTo>
                  <a:lnTo>
                    <a:pt x="1" y="251"/>
                  </a:lnTo>
                  <a:lnTo>
                    <a:pt x="1043" y="251"/>
                  </a:lnTo>
                  <a:lnTo>
                    <a:pt x="1100" y="1434"/>
                  </a:lnTo>
                  <a:lnTo>
                    <a:pt x="1267" y="1434"/>
                  </a:lnTo>
                  <a:lnTo>
                    <a:pt x="1294" y="1491"/>
                  </a:lnTo>
                  <a:lnTo>
                    <a:pt x="1237" y="251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2846650" y="1422775"/>
              <a:ext cx="6275" cy="35200"/>
            </a:xfrm>
            <a:custGeom>
              <a:avLst/>
              <a:gdLst/>
              <a:ahLst/>
              <a:cxnLst/>
              <a:rect l="l" t="t" r="r" b="b"/>
              <a:pathLst>
                <a:path w="251" h="1408" extrusionOk="0">
                  <a:moveTo>
                    <a:pt x="0" y="1"/>
                  </a:moveTo>
                  <a:lnTo>
                    <a:pt x="57" y="1394"/>
                  </a:lnTo>
                  <a:lnTo>
                    <a:pt x="251" y="1407"/>
                  </a:lnTo>
                  <a:lnTo>
                    <a:pt x="194" y="1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2840050" y="1287350"/>
              <a:ext cx="9050" cy="86325"/>
            </a:xfrm>
            <a:custGeom>
              <a:avLst/>
              <a:gdLst/>
              <a:ahLst/>
              <a:cxnLst/>
              <a:rect l="l" t="t" r="r" b="b"/>
              <a:pathLst>
                <a:path w="362" h="3453" extrusionOk="0">
                  <a:moveTo>
                    <a:pt x="0" y="1"/>
                  </a:moveTo>
                  <a:lnTo>
                    <a:pt x="167" y="3439"/>
                  </a:lnTo>
                  <a:lnTo>
                    <a:pt x="361" y="3453"/>
                  </a:lnTo>
                  <a:lnTo>
                    <a:pt x="208" y="238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2812225" y="1464225"/>
              <a:ext cx="51500" cy="218975"/>
            </a:xfrm>
            <a:custGeom>
              <a:avLst/>
              <a:gdLst/>
              <a:ahLst/>
              <a:cxnLst/>
              <a:rect l="l" t="t" r="r" b="b"/>
              <a:pathLst>
                <a:path w="2060" h="8759" extrusionOk="0">
                  <a:moveTo>
                    <a:pt x="1448" y="0"/>
                  </a:moveTo>
                  <a:lnTo>
                    <a:pt x="1865" y="8508"/>
                  </a:lnTo>
                  <a:lnTo>
                    <a:pt x="1" y="8508"/>
                  </a:lnTo>
                  <a:lnTo>
                    <a:pt x="1" y="8758"/>
                  </a:lnTo>
                  <a:lnTo>
                    <a:pt x="2059" y="8758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2812225" y="1281100"/>
              <a:ext cx="94675" cy="99275"/>
            </a:xfrm>
            <a:custGeom>
              <a:avLst/>
              <a:gdLst/>
              <a:ahLst/>
              <a:cxnLst/>
              <a:rect l="l" t="t" r="r" b="b"/>
              <a:pathLst>
                <a:path w="3787" h="3971" extrusionOk="0">
                  <a:moveTo>
                    <a:pt x="1100" y="0"/>
                  </a:moveTo>
                  <a:lnTo>
                    <a:pt x="1" y="27"/>
                  </a:lnTo>
                  <a:lnTo>
                    <a:pt x="1" y="294"/>
                  </a:lnTo>
                  <a:lnTo>
                    <a:pt x="1113" y="251"/>
                  </a:lnTo>
                  <a:lnTo>
                    <a:pt x="1170" y="251"/>
                  </a:lnTo>
                  <a:lnTo>
                    <a:pt x="1321" y="488"/>
                  </a:lnTo>
                  <a:lnTo>
                    <a:pt x="3369" y="3720"/>
                  </a:lnTo>
                  <a:lnTo>
                    <a:pt x="1474" y="3703"/>
                  </a:lnTo>
                  <a:lnTo>
                    <a:pt x="1280" y="3689"/>
                  </a:lnTo>
                  <a:lnTo>
                    <a:pt x="1" y="3689"/>
                  </a:lnTo>
                  <a:lnTo>
                    <a:pt x="1" y="3940"/>
                  </a:lnTo>
                  <a:lnTo>
                    <a:pt x="1294" y="3953"/>
                  </a:lnTo>
                  <a:lnTo>
                    <a:pt x="1488" y="3953"/>
                  </a:lnTo>
                  <a:lnTo>
                    <a:pt x="3787" y="3970"/>
                  </a:lnTo>
                  <a:lnTo>
                    <a:pt x="3787" y="3970"/>
                  </a:lnTo>
                  <a:lnTo>
                    <a:pt x="1294" y="5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2812225" y="1413000"/>
              <a:ext cx="98525" cy="51250"/>
            </a:xfrm>
            <a:custGeom>
              <a:avLst/>
              <a:gdLst/>
              <a:ahLst/>
              <a:cxnLst/>
              <a:rect l="l" t="t" r="r" b="b"/>
              <a:pathLst>
                <a:path w="3941" h="2050" extrusionOk="0">
                  <a:moveTo>
                    <a:pt x="1237" y="1"/>
                  </a:moveTo>
                  <a:lnTo>
                    <a:pt x="1" y="14"/>
                  </a:lnTo>
                  <a:lnTo>
                    <a:pt x="1" y="265"/>
                  </a:lnTo>
                  <a:lnTo>
                    <a:pt x="1197" y="251"/>
                  </a:lnTo>
                  <a:lnTo>
                    <a:pt x="1377" y="392"/>
                  </a:lnTo>
                  <a:lnTo>
                    <a:pt x="1571" y="545"/>
                  </a:lnTo>
                  <a:lnTo>
                    <a:pt x="3215" y="1798"/>
                  </a:lnTo>
                  <a:lnTo>
                    <a:pt x="1628" y="1798"/>
                  </a:lnTo>
                  <a:lnTo>
                    <a:pt x="1434" y="1785"/>
                  </a:lnTo>
                  <a:lnTo>
                    <a:pt x="1" y="1785"/>
                  </a:lnTo>
                  <a:lnTo>
                    <a:pt x="1" y="2036"/>
                  </a:lnTo>
                  <a:lnTo>
                    <a:pt x="1448" y="2049"/>
                  </a:lnTo>
                  <a:lnTo>
                    <a:pt x="3940" y="2049"/>
                  </a:lnTo>
                  <a:lnTo>
                    <a:pt x="1558" y="238"/>
                  </a:lnTo>
                  <a:lnTo>
                    <a:pt x="1364" y="84"/>
                  </a:lnTo>
                  <a:lnTo>
                    <a:pt x="12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2722000" y="1678250"/>
              <a:ext cx="174800" cy="25825"/>
            </a:xfrm>
            <a:custGeom>
              <a:avLst/>
              <a:gdLst/>
              <a:ahLst/>
              <a:cxnLst/>
              <a:rect l="l" t="t" r="r" b="b"/>
              <a:pathLst>
                <a:path w="6992" h="1033" extrusionOk="0">
                  <a:moveTo>
                    <a:pt x="6767" y="251"/>
                  </a:moveTo>
                  <a:lnTo>
                    <a:pt x="6767" y="782"/>
                  </a:lnTo>
                  <a:lnTo>
                    <a:pt x="225" y="782"/>
                  </a:lnTo>
                  <a:lnTo>
                    <a:pt x="225" y="251"/>
                  </a:lnTo>
                  <a:close/>
                  <a:moveTo>
                    <a:pt x="1" y="0"/>
                  </a:moveTo>
                  <a:lnTo>
                    <a:pt x="1" y="1033"/>
                  </a:lnTo>
                  <a:lnTo>
                    <a:pt x="6991" y="1033"/>
                  </a:lnTo>
                  <a:lnTo>
                    <a:pt x="69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2753325" y="1225800"/>
              <a:ext cx="81475" cy="25750"/>
            </a:xfrm>
            <a:custGeom>
              <a:avLst/>
              <a:gdLst/>
              <a:ahLst/>
              <a:cxnLst/>
              <a:rect l="l" t="t" r="r" b="b"/>
              <a:pathLst>
                <a:path w="3259" h="1030" extrusionOk="0">
                  <a:moveTo>
                    <a:pt x="3065" y="251"/>
                  </a:moveTo>
                  <a:lnTo>
                    <a:pt x="3065" y="779"/>
                  </a:lnTo>
                  <a:lnTo>
                    <a:pt x="198" y="779"/>
                  </a:lnTo>
                  <a:lnTo>
                    <a:pt x="198" y="251"/>
                  </a:lnTo>
                  <a:close/>
                  <a:moveTo>
                    <a:pt x="1" y="0"/>
                  </a:moveTo>
                  <a:lnTo>
                    <a:pt x="1" y="1029"/>
                  </a:lnTo>
                  <a:lnTo>
                    <a:pt x="3259" y="1029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2746075" y="1245250"/>
              <a:ext cx="96075" cy="437950"/>
            </a:xfrm>
            <a:custGeom>
              <a:avLst/>
              <a:gdLst/>
              <a:ahLst/>
              <a:cxnLst/>
              <a:rect l="l" t="t" r="r" b="b"/>
              <a:pathLst>
                <a:path w="3843" h="17518" extrusionOk="0">
                  <a:moveTo>
                    <a:pt x="2827" y="251"/>
                  </a:moveTo>
                  <a:lnTo>
                    <a:pt x="3632" y="17267"/>
                  </a:lnTo>
                  <a:lnTo>
                    <a:pt x="194" y="17267"/>
                  </a:lnTo>
                  <a:lnTo>
                    <a:pt x="1016" y="251"/>
                  </a:lnTo>
                  <a:close/>
                  <a:moveTo>
                    <a:pt x="835" y="1"/>
                  </a:moveTo>
                  <a:lnTo>
                    <a:pt x="0" y="17517"/>
                  </a:lnTo>
                  <a:lnTo>
                    <a:pt x="3843" y="17517"/>
                  </a:lnTo>
                  <a:lnTo>
                    <a:pt x="30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2722425" y="1678250"/>
              <a:ext cx="152825" cy="25825"/>
            </a:xfrm>
            <a:custGeom>
              <a:avLst/>
              <a:gdLst/>
              <a:ahLst/>
              <a:cxnLst/>
              <a:rect l="l" t="t" r="r" b="b"/>
              <a:pathLst>
                <a:path w="6113" h="1033" extrusionOk="0">
                  <a:moveTo>
                    <a:pt x="5915" y="251"/>
                  </a:moveTo>
                  <a:lnTo>
                    <a:pt x="5915" y="782"/>
                  </a:lnTo>
                  <a:lnTo>
                    <a:pt x="181" y="782"/>
                  </a:lnTo>
                  <a:lnTo>
                    <a:pt x="181" y="251"/>
                  </a:lnTo>
                  <a:close/>
                  <a:moveTo>
                    <a:pt x="0" y="0"/>
                  </a:moveTo>
                  <a:lnTo>
                    <a:pt x="0" y="1033"/>
                  </a:lnTo>
                  <a:lnTo>
                    <a:pt x="6112" y="1033"/>
                  </a:lnTo>
                  <a:lnTo>
                    <a:pt x="61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2747075" y="1246250"/>
              <a:ext cx="91900" cy="436200"/>
            </a:xfrm>
            <a:custGeom>
              <a:avLst/>
              <a:gdLst/>
              <a:ahLst/>
              <a:cxnLst/>
              <a:rect l="l" t="t" r="r" b="b"/>
              <a:pathLst>
                <a:path w="3676" h="17448" extrusionOk="0">
                  <a:moveTo>
                    <a:pt x="2800" y="1"/>
                  </a:moveTo>
                  <a:lnTo>
                    <a:pt x="655" y="3777"/>
                  </a:lnTo>
                  <a:lnTo>
                    <a:pt x="2981" y="6768"/>
                  </a:lnTo>
                  <a:lnTo>
                    <a:pt x="294" y="10724"/>
                  </a:lnTo>
                  <a:lnTo>
                    <a:pt x="3372" y="14259"/>
                  </a:lnTo>
                  <a:lnTo>
                    <a:pt x="0" y="17240"/>
                  </a:lnTo>
                  <a:lnTo>
                    <a:pt x="114" y="17447"/>
                  </a:lnTo>
                  <a:lnTo>
                    <a:pt x="3676" y="14286"/>
                  </a:lnTo>
                  <a:lnTo>
                    <a:pt x="558" y="10711"/>
                  </a:lnTo>
                  <a:lnTo>
                    <a:pt x="3245" y="6754"/>
                  </a:lnTo>
                  <a:lnTo>
                    <a:pt x="919" y="3747"/>
                  </a:lnTo>
                  <a:lnTo>
                    <a:pt x="2954" y="155"/>
                  </a:lnTo>
                  <a:lnTo>
                    <a:pt x="280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2751250" y="1246250"/>
              <a:ext cx="89825" cy="436200"/>
            </a:xfrm>
            <a:custGeom>
              <a:avLst/>
              <a:gdLst/>
              <a:ahLst/>
              <a:cxnLst/>
              <a:rect l="l" t="t" r="r" b="b"/>
              <a:pathLst>
                <a:path w="3593" h="17448" extrusionOk="0">
                  <a:moveTo>
                    <a:pt x="796" y="1"/>
                  </a:moveTo>
                  <a:lnTo>
                    <a:pt x="642" y="155"/>
                  </a:lnTo>
                  <a:lnTo>
                    <a:pt x="2704" y="3637"/>
                  </a:lnTo>
                  <a:lnTo>
                    <a:pt x="294" y="6921"/>
                  </a:lnTo>
                  <a:lnTo>
                    <a:pt x="3024" y="10711"/>
                  </a:lnTo>
                  <a:lnTo>
                    <a:pt x="0" y="14203"/>
                  </a:lnTo>
                  <a:lnTo>
                    <a:pt x="3482" y="17447"/>
                  </a:lnTo>
                  <a:lnTo>
                    <a:pt x="3592" y="17254"/>
                  </a:lnTo>
                  <a:lnTo>
                    <a:pt x="308" y="14176"/>
                  </a:lnTo>
                  <a:lnTo>
                    <a:pt x="3302" y="10724"/>
                  </a:lnTo>
                  <a:lnTo>
                    <a:pt x="558" y="6921"/>
                  </a:lnTo>
                  <a:lnTo>
                    <a:pt x="2897" y="3733"/>
                  </a:lnTo>
                  <a:lnTo>
                    <a:pt x="2954" y="365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2708475" y="1281100"/>
              <a:ext cx="176875" cy="99275"/>
            </a:xfrm>
            <a:custGeom>
              <a:avLst/>
              <a:gdLst/>
              <a:ahLst/>
              <a:cxnLst/>
              <a:rect l="l" t="t" r="r" b="b"/>
              <a:pathLst>
                <a:path w="7075" h="3971" extrusionOk="0">
                  <a:moveTo>
                    <a:pt x="4455" y="251"/>
                  </a:moveTo>
                  <a:lnTo>
                    <a:pt x="6657" y="3720"/>
                  </a:lnTo>
                  <a:lnTo>
                    <a:pt x="391" y="3663"/>
                  </a:lnTo>
                  <a:lnTo>
                    <a:pt x="2353" y="308"/>
                  </a:lnTo>
                  <a:lnTo>
                    <a:pt x="4455" y="251"/>
                  </a:lnTo>
                  <a:close/>
                  <a:moveTo>
                    <a:pt x="4538" y="0"/>
                  </a:moveTo>
                  <a:lnTo>
                    <a:pt x="2256" y="57"/>
                  </a:lnTo>
                  <a:lnTo>
                    <a:pt x="0" y="3913"/>
                  </a:lnTo>
                  <a:lnTo>
                    <a:pt x="7075" y="3970"/>
                  </a:lnTo>
                  <a:lnTo>
                    <a:pt x="45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2704975" y="1413000"/>
              <a:ext cx="184125" cy="51250"/>
            </a:xfrm>
            <a:custGeom>
              <a:avLst/>
              <a:gdLst/>
              <a:ahLst/>
              <a:cxnLst/>
              <a:rect l="l" t="t" r="r" b="b"/>
              <a:pathLst>
                <a:path w="7365" h="2050" extrusionOk="0">
                  <a:moveTo>
                    <a:pt x="4608" y="251"/>
                  </a:moveTo>
                  <a:lnTo>
                    <a:pt x="6643" y="1798"/>
                  </a:lnTo>
                  <a:lnTo>
                    <a:pt x="668" y="1768"/>
                  </a:lnTo>
                  <a:lnTo>
                    <a:pt x="2479" y="281"/>
                  </a:lnTo>
                  <a:lnTo>
                    <a:pt x="4608" y="251"/>
                  </a:lnTo>
                  <a:close/>
                  <a:moveTo>
                    <a:pt x="4665" y="1"/>
                  </a:moveTo>
                  <a:lnTo>
                    <a:pt x="2409" y="31"/>
                  </a:lnTo>
                  <a:lnTo>
                    <a:pt x="0" y="2019"/>
                  </a:lnTo>
                  <a:lnTo>
                    <a:pt x="7365" y="2049"/>
                  </a:lnTo>
                  <a:lnTo>
                    <a:pt x="4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2719925" y="1678250"/>
              <a:ext cx="153575" cy="25825"/>
            </a:xfrm>
            <a:custGeom>
              <a:avLst/>
              <a:gdLst/>
              <a:ahLst/>
              <a:cxnLst/>
              <a:rect l="l" t="t" r="r" b="b"/>
              <a:pathLst>
                <a:path w="6143" h="1033" extrusionOk="0">
                  <a:moveTo>
                    <a:pt x="0" y="0"/>
                  </a:moveTo>
                  <a:lnTo>
                    <a:pt x="0" y="1033"/>
                  </a:lnTo>
                  <a:lnTo>
                    <a:pt x="6142" y="1033"/>
                  </a:lnTo>
                  <a:lnTo>
                    <a:pt x="6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2873475" y="1678250"/>
              <a:ext cx="23325" cy="25825"/>
            </a:xfrm>
            <a:custGeom>
              <a:avLst/>
              <a:gdLst/>
              <a:ahLst/>
              <a:cxnLst/>
              <a:rect l="l" t="t" r="r" b="b"/>
              <a:pathLst>
                <a:path w="933" h="1033" extrusionOk="0">
                  <a:moveTo>
                    <a:pt x="0" y="0"/>
                  </a:moveTo>
                  <a:lnTo>
                    <a:pt x="0" y="1033"/>
                  </a:lnTo>
                  <a:lnTo>
                    <a:pt x="932" y="1033"/>
                  </a:lnTo>
                  <a:lnTo>
                    <a:pt x="9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2190850" y="1207000"/>
              <a:ext cx="529500" cy="257900"/>
            </a:xfrm>
            <a:custGeom>
              <a:avLst/>
              <a:gdLst/>
              <a:ahLst/>
              <a:cxnLst/>
              <a:rect l="l" t="t" r="r" b="b"/>
              <a:pathLst>
                <a:path w="21180" h="10316" extrusionOk="0">
                  <a:moveTo>
                    <a:pt x="141" y="0"/>
                  </a:moveTo>
                  <a:lnTo>
                    <a:pt x="1" y="54"/>
                  </a:lnTo>
                  <a:cubicBezTo>
                    <a:pt x="14" y="97"/>
                    <a:pt x="1852" y="4872"/>
                    <a:pt x="10290" y="5163"/>
                  </a:cubicBezTo>
                  <a:cubicBezTo>
                    <a:pt x="10554" y="5651"/>
                    <a:pt x="13244" y="10316"/>
                    <a:pt x="20064" y="10316"/>
                  </a:cubicBezTo>
                  <a:cubicBezTo>
                    <a:pt x="20428" y="10316"/>
                    <a:pt x="20789" y="10302"/>
                    <a:pt x="21180" y="10276"/>
                  </a:cubicBezTo>
                  <a:lnTo>
                    <a:pt x="21163" y="10122"/>
                  </a:lnTo>
                  <a:cubicBezTo>
                    <a:pt x="20789" y="10148"/>
                    <a:pt x="20426" y="10161"/>
                    <a:pt x="20074" y="10161"/>
                  </a:cubicBezTo>
                  <a:cubicBezTo>
                    <a:pt x="13007" y="10161"/>
                    <a:pt x="10429" y="5107"/>
                    <a:pt x="10403" y="5053"/>
                  </a:cubicBezTo>
                  <a:lnTo>
                    <a:pt x="10387" y="5013"/>
                  </a:lnTo>
                  <a:lnTo>
                    <a:pt x="10333" y="5013"/>
                  </a:lnTo>
                  <a:cubicBezTo>
                    <a:pt x="1979" y="4732"/>
                    <a:pt x="155" y="54"/>
                    <a:pt x="1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3067700" y="1093125"/>
              <a:ext cx="248875" cy="126000"/>
            </a:xfrm>
            <a:custGeom>
              <a:avLst/>
              <a:gdLst/>
              <a:ahLst/>
              <a:cxnLst/>
              <a:rect l="l" t="t" r="r" b="b"/>
              <a:pathLst>
                <a:path w="9955" h="5040" extrusionOk="0">
                  <a:moveTo>
                    <a:pt x="141" y="1"/>
                  </a:moveTo>
                  <a:lnTo>
                    <a:pt x="0" y="71"/>
                  </a:lnTo>
                  <a:cubicBezTo>
                    <a:pt x="27" y="111"/>
                    <a:pt x="2533" y="4749"/>
                    <a:pt x="9941" y="5040"/>
                  </a:cubicBezTo>
                  <a:lnTo>
                    <a:pt x="9955" y="4903"/>
                  </a:lnTo>
                  <a:cubicBezTo>
                    <a:pt x="2630" y="4595"/>
                    <a:pt x="154" y="44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2988000" y="952525"/>
              <a:ext cx="43125" cy="24775"/>
            </a:xfrm>
            <a:custGeom>
              <a:avLst/>
              <a:gdLst/>
              <a:ahLst/>
              <a:cxnLst/>
              <a:rect l="l" t="t" r="r" b="b"/>
              <a:pathLst>
                <a:path w="1725" h="991" extrusionOk="0">
                  <a:moveTo>
                    <a:pt x="0" y="1"/>
                  </a:moveTo>
                  <a:lnTo>
                    <a:pt x="0" y="252"/>
                  </a:lnTo>
                  <a:lnTo>
                    <a:pt x="1544" y="252"/>
                  </a:lnTo>
                  <a:lnTo>
                    <a:pt x="1544" y="753"/>
                  </a:lnTo>
                  <a:lnTo>
                    <a:pt x="1197" y="753"/>
                  </a:lnTo>
                  <a:lnTo>
                    <a:pt x="1210" y="990"/>
                  </a:lnTo>
                  <a:lnTo>
                    <a:pt x="1725" y="990"/>
                  </a:lnTo>
                  <a:lnTo>
                    <a:pt x="17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3020000" y="1099400"/>
              <a:ext cx="6275" cy="37275"/>
            </a:xfrm>
            <a:custGeom>
              <a:avLst/>
              <a:gdLst/>
              <a:ahLst/>
              <a:cxnLst/>
              <a:rect l="l" t="t" r="r" b="b"/>
              <a:pathLst>
                <a:path w="251" h="1491" extrusionOk="0">
                  <a:moveTo>
                    <a:pt x="0" y="0"/>
                  </a:moveTo>
                  <a:lnTo>
                    <a:pt x="57" y="1350"/>
                  </a:lnTo>
                  <a:lnTo>
                    <a:pt x="251" y="1491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2989325" y="971325"/>
              <a:ext cx="30700" cy="35525"/>
            </a:xfrm>
            <a:custGeom>
              <a:avLst/>
              <a:gdLst/>
              <a:ahLst/>
              <a:cxnLst/>
              <a:rect l="l" t="t" r="r" b="b"/>
              <a:pathLst>
                <a:path w="1228" h="1421" extrusionOk="0">
                  <a:moveTo>
                    <a:pt x="1" y="1"/>
                  </a:moveTo>
                  <a:lnTo>
                    <a:pt x="1" y="238"/>
                  </a:lnTo>
                  <a:lnTo>
                    <a:pt x="990" y="238"/>
                  </a:lnTo>
                  <a:lnTo>
                    <a:pt x="1047" y="1364"/>
                  </a:lnTo>
                  <a:lnTo>
                    <a:pt x="1200" y="1364"/>
                  </a:lnTo>
                  <a:lnTo>
                    <a:pt x="1227" y="1421"/>
                  </a:lnTo>
                  <a:lnTo>
                    <a:pt x="1170" y="238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3021750" y="1140500"/>
              <a:ext cx="6275" cy="33100"/>
            </a:xfrm>
            <a:custGeom>
              <a:avLst/>
              <a:gdLst/>
              <a:ahLst/>
              <a:cxnLst/>
              <a:rect l="l" t="t" r="r" b="b"/>
              <a:pathLst>
                <a:path w="251" h="1324" extrusionOk="0">
                  <a:moveTo>
                    <a:pt x="0" y="0"/>
                  </a:moveTo>
                  <a:lnTo>
                    <a:pt x="71" y="1324"/>
                  </a:lnTo>
                  <a:lnTo>
                    <a:pt x="251" y="1324"/>
                  </a:lnTo>
                  <a:lnTo>
                    <a:pt x="194" y="1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3015475" y="1011350"/>
              <a:ext cx="8725" cy="82150"/>
            </a:xfrm>
            <a:custGeom>
              <a:avLst/>
              <a:gdLst/>
              <a:ahLst/>
              <a:cxnLst/>
              <a:rect l="l" t="t" r="r" b="b"/>
              <a:pathLst>
                <a:path w="349" h="3286" extrusionOk="0">
                  <a:moveTo>
                    <a:pt x="71" y="0"/>
                  </a:moveTo>
                  <a:lnTo>
                    <a:pt x="1" y="14"/>
                  </a:lnTo>
                  <a:lnTo>
                    <a:pt x="168" y="3285"/>
                  </a:lnTo>
                  <a:lnTo>
                    <a:pt x="348" y="3285"/>
                  </a:lnTo>
                  <a:lnTo>
                    <a:pt x="195" y="2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2989325" y="1179425"/>
              <a:ext cx="49150" cy="208550"/>
            </a:xfrm>
            <a:custGeom>
              <a:avLst/>
              <a:gdLst/>
              <a:ahLst/>
              <a:cxnLst/>
              <a:rect l="l" t="t" r="r" b="b"/>
              <a:pathLst>
                <a:path w="1966" h="8342" extrusionOk="0">
                  <a:moveTo>
                    <a:pt x="1381" y="1"/>
                  </a:moveTo>
                  <a:lnTo>
                    <a:pt x="1772" y="8104"/>
                  </a:lnTo>
                  <a:lnTo>
                    <a:pt x="1" y="8104"/>
                  </a:lnTo>
                  <a:lnTo>
                    <a:pt x="1" y="8341"/>
                  </a:lnTo>
                  <a:lnTo>
                    <a:pt x="1966" y="8341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2989325" y="1005425"/>
              <a:ext cx="89850" cy="94675"/>
            </a:xfrm>
            <a:custGeom>
              <a:avLst/>
              <a:gdLst/>
              <a:ahLst/>
              <a:cxnLst/>
              <a:rect l="l" t="t" r="r" b="b"/>
              <a:pathLst>
                <a:path w="3594" h="3787" extrusionOk="0">
                  <a:moveTo>
                    <a:pt x="1047" y="0"/>
                  </a:moveTo>
                  <a:lnTo>
                    <a:pt x="1" y="27"/>
                  </a:lnTo>
                  <a:lnTo>
                    <a:pt x="1" y="278"/>
                  </a:lnTo>
                  <a:lnTo>
                    <a:pt x="1047" y="251"/>
                  </a:lnTo>
                  <a:lnTo>
                    <a:pt x="1117" y="237"/>
                  </a:lnTo>
                  <a:lnTo>
                    <a:pt x="1241" y="461"/>
                  </a:lnTo>
                  <a:lnTo>
                    <a:pt x="3205" y="3536"/>
                  </a:lnTo>
                  <a:lnTo>
                    <a:pt x="1394" y="3522"/>
                  </a:lnTo>
                  <a:lnTo>
                    <a:pt x="1214" y="3522"/>
                  </a:lnTo>
                  <a:lnTo>
                    <a:pt x="1" y="3509"/>
                  </a:lnTo>
                  <a:lnTo>
                    <a:pt x="1" y="3746"/>
                  </a:lnTo>
                  <a:lnTo>
                    <a:pt x="1227" y="3759"/>
                  </a:lnTo>
                  <a:lnTo>
                    <a:pt x="1408" y="3759"/>
                  </a:lnTo>
                  <a:lnTo>
                    <a:pt x="3593" y="3786"/>
                  </a:lnTo>
                  <a:lnTo>
                    <a:pt x="1227" y="57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2989325" y="1131050"/>
              <a:ext cx="93675" cy="48825"/>
            </a:xfrm>
            <a:custGeom>
              <a:avLst/>
              <a:gdLst/>
              <a:ahLst/>
              <a:cxnLst/>
              <a:rect l="l" t="t" r="r" b="b"/>
              <a:pathLst>
                <a:path w="3747" h="1953" extrusionOk="0">
                  <a:moveTo>
                    <a:pt x="1170" y="1"/>
                  </a:moveTo>
                  <a:lnTo>
                    <a:pt x="1" y="14"/>
                  </a:lnTo>
                  <a:lnTo>
                    <a:pt x="1" y="252"/>
                  </a:lnTo>
                  <a:lnTo>
                    <a:pt x="1130" y="238"/>
                  </a:lnTo>
                  <a:lnTo>
                    <a:pt x="1297" y="378"/>
                  </a:lnTo>
                  <a:lnTo>
                    <a:pt x="1491" y="515"/>
                  </a:lnTo>
                  <a:lnTo>
                    <a:pt x="3052" y="1715"/>
                  </a:lnTo>
                  <a:lnTo>
                    <a:pt x="1548" y="1702"/>
                  </a:lnTo>
                  <a:lnTo>
                    <a:pt x="1" y="1702"/>
                  </a:lnTo>
                  <a:lnTo>
                    <a:pt x="1" y="1936"/>
                  </a:lnTo>
                  <a:lnTo>
                    <a:pt x="1561" y="1936"/>
                  </a:lnTo>
                  <a:lnTo>
                    <a:pt x="3747" y="1952"/>
                  </a:lnTo>
                  <a:lnTo>
                    <a:pt x="1478" y="225"/>
                  </a:lnTo>
                  <a:lnTo>
                    <a:pt x="1284" y="84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2903375" y="1383425"/>
              <a:ext cx="166425" cy="24750"/>
            </a:xfrm>
            <a:custGeom>
              <a:avLst/>
              <a:gdLst/>
              <a:ahLst/>
              <a:cxnLst/>
              <a:rect l="l" t="t" r="r" b="b"/>
              <a:pathLst>
                <a:path w="6657" h="990" extrusionOk="0">
                  <a:moveTo>
                    <a:pt x="6446" y="251"/>
                  </a:moveTo>
                  <a:lnTo>
                    <a:pt x="6446" y="739"/>
                  </a:lnTo>
                  <a:lnTo>
                    <a:pt x="211" y="739"/>
                  </a:lnTo>
                  <a:lnTo>
                    <a:pt x="211" y="251"/>
                  </a:lnTo>
                  <a:close/>
                  <a:moveTo>
                    <a:pt x="0" y="1"/>
                  </a:moveTo>
                  <a:lnTo>
                    <a:pt x="0" y="990"/>
                  </a:lnTo>
                  <a:lnTo>
                    <a:pt x="6657" y="990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2932950" y="952525"/>
              <a:ext cx="77700" cy="24775"/>
            </a:xfrm>
            <a:custGeom>
              <a:avLst/>
              <a:gdLst/>
              <a:ahLst/>
              <a:cxnLst/>
              <a:rect l="l" t="t" r="r" b="b"/>
              <a:pathLst>
                <a:path w="3108" h="991" extrusionOk="0">
                  <a:moveTo>
                    <a:pt x="2924" y="252"/>
                  </a:moveTo>
                  <a:lnTo>
                    <a:pt x="2924" y="753"/>
                  </a:lnTo>
                  <a:lnTo>
                    <a:pt x="184" y="753"/>
                  </a:lnTo>
                  <a:lnTo>
                    <a:pt x="184" y="252"/>
                  </a:lnTo>
                  <a:close/>
                  <a:moveTo>
                    <a:pt x="0" y="1"/>
                  </a:moveTo>
                  <a:lnTo>
                    <a:pt x="0" y="990"/>
                  </a:lnTo>
                  <a:lnTo>
                    <a:pt x="3108" y="990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2926000" y="971325"/>
              <a:ext cx="91600" cy="416650"/>
            </a:xfrm>
            <a:custGeom>
              <a:avLst/>
              <a:gdLst/>
              <a:ahLst/>
              <a:cxnLst/>
              <a:rect l="l" t="t" r="r" b="b"/>
              <a:pathLst>
                <a:path w="3664" h="16666" extrusionOk="0">
                  <a:moveTo>
                    <a:pt x="2701" y="238"/>
                  </a:moveTo>
                  <a:lnTo>
                    <a:pt x="3469" y="16428"/>
                  </a:lnTo>
                  <a:lnTo>
                    <a:pt x="195" y="16428"/>
                  </a:lnTo>
                  <a:lnTo>
                    <a:pt x="977" y="238"/>
                  </a:lnTo>
                  <a:close/>
                  <a:moveTo>
                    <a:pt x="810" y="1"/>
                  </a:moveTo>
                  <a:lnTo>
                    <a:pt x="1" y="16665"/>
                  </a:lnTo>
                  <a:lnTo>
                    <a:pt x="3663" y="16665"/>
                  </a:lnTo>
                  <a:lnTo>
                    <a:pt x="2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2903375" y="1383425"/>
              <a:ext cx="145875" cy="24750"/>
            </a:xfrm>
            <a:custGeom>
              <a:avLst/>
              <a:gdLst/>
              <a:ahLst/>
              <a:cxnLst/>
              <a:rect l="l" t="t" r="r" b="b"/>
              <a:pathLst>
                <a:path w="5835" h="990" extrusionOk="0">
                  <a:moveTo>
                    <a:pt x="5641" y="251"/>
                  </a:moveTo>
                  <a:lnTo>
                    <a:pt x="5641" y="739"/>
                  </a:lnTo>
                  <a:lnTo>
                    <a:pt x="197" y="739"/>
                  </a:lnTo>
                  <a:lnTo>
                    <a:pt x="197" y="251"/>
                  </a:lnTo>
                  <a:close/>
                  <a:moveTo>
                    <a:pt x="0" y="1"/>
                  </a:moveTo>
                  <a:lnTo>
                    <a:pt x="0" y="990"/>
                  </a:lnTo>
                  <a:lnTo>
                    <a:pt x="5835" y="990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2927100" y="972325"/>
              <a:ext cx="87750" cy="415300"/>
            </a:xfrm>
            <a:custGeom>
              <a:avLst/>
              <a:gdLst/>
              <a:ahLst/>
              <a:cxnLst/>
              <a:rect l="l" t="t" r="r" b="b"/>
              <a:pathLst>
                <a:path w="3510" h="16612" extrusionOk="0">
                  <a:moveTo>
                    <a:pt x="2657" y="1"/>
                  </a:moveTo>
                  <a:lnTo>
                    <a:pt x="625" y="3593"/>
                  </a:lnTo>
                  <a:lnTo>
                    <a:pt x="2841" y="6433"/>
                  </a:lnTo>
                  <a:lnTo>
                    <a:pt x="278" y="10206"/>
                  </a:lnTo>
                  <a:lnTo>
                    <a:pt x="3202" y="13564"/>
                  </a:lnTo>
                  <a:lnTo>
                    <a:pt x="0" y="16418"/>
                  </a:lnTo>
                  <a:lnTo>
                    <a:pt x="111" y="16612"/>
                  </a:lnTo>
                  <a:lnTo>
                    <a:pt x="3509" y="13591"/>
                  </a:lnTo>
                  <a:lnTo>
                    <a:pt x="542" y="10179"/>
                  </a:lnTo>
                  <a:lnTo>
                    <a:pt x="3091" y="6420"/>
                  </a:lnTo>
                  <a:lnTo>
                    <a:pt x="876" y="3566"/>
                  </a:lnTo>
                  <a:lnTo>
                    <a:pt x="2811" y="155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2930850" y="972325"/>
              <a:ext cx="85650" cy="415300"/>
            </a:xfrm>
            <a:custGeom>
              <a:avLst/>
              <a:gdLst/>
              <a:ahLst/>
              <a:cxnLst/>
              <a:rect l="l" t="t" r="r" b="b"/>
              <a:pathLst>
                <a:path w="3426" h="16612" extrusionOk="0">
                  <a:moveTo>
                    <a:pt x="769" y="1"/>
                  </a:moveTo>
                  <a:lnTo>
                    <a:pt x="629" y="155"/>
                  </a:lnTo>
                  <a:lnTo>
                    <a:pt x="2577" y="3456"/>
                  </a:lnTo>
                  <a:lnTo>
                    <a:pt x="295" y="6587"/>
                  </a:lnTo>
                  <a:lnTo>
                    <a:pt x="2885" y="10193"/>
                  </a:lnTo>
                  <a:lnTo>
                    <a:pt x="1" y="13521"/>
                  </a:lnTo>
                  <a:lnTo>
                    <a:pt x="3329" y="16612"/>
                  </a:lnTo>
                  <a:lnTo>
                    <a:pt x="3426" y="16418"/>
                  </a:lnTo>
                  <a:lnTo>
                    <a:pt x="308" y="13494"/>
                  </a:lnTo>
                  <a:lnTo>
                    <a:pt x="3148" y="10206"/>
                  </a:lnTo>
                  <a:lnTo>
                    <a:pt x="545" y="6587"/>
                  </a:lnTo>
                  <a:lnTo>
                    <a:pt x="2774" y="3553"/>
                  </a:lnTo>
                  <a:lnTo>
                    <a:pt x="2828" y="3469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2890175" y="1005425"/>
              <a:ext cx="168525" cy="94675"/>
            </a:xfrm>
            <a:custGeom>
              <a:avLst/>
              <a:gdLst/>
              <a:ahLst/>
              <a:cxnLst/>
              <a:rect l="l" t="t" r="r" b="b"/>
              <a:pathLst>
                <a:path w="6741" h="3787" extrusionOk="0">
                  <a:moveTo>
                    <a:pt x="4248" y="237"/>
                  </a:moveTo>
                  <a:lnTo>
                    <a:pt x="6349" y="3536"/>
                  </a:lnTo>
                  <a:lnTo>
                    <a:pt x="375" y="3482"/>
                  </a:lnTo>
                  <a:lnTo>
                    <a:pt x="2256" y="294"/>
                  </a:lnTo>
                  <a:lnTo>
                    <a:pt x="4248" y="237"/>
                  </a:lnTo>
                  <a:close/>
                  <a:moveTo>
                    <a:pt x="4331" y="0"/>
                  </a:moveTo>
                  <a:lnTo>
                    <a:pt x="2159" y="57"/>
                  </a:lnTo>
                  <a:lnTo>
                    <a:pt x="0" y="3719"/>
                  </a:lnTo>
                  <a:lnTo>
                    <a:pt x="6740" y="3786"/>
                  </a:lnTo>
                  <a:lnTo>
                    <a:pt x="43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2887000" y="1131050"/>
              <a:ext cx="175125" cy="48825"/>
            </a:xfrm>
            <a:custGeom>
              <a:avLst/>
              <a:gdLst/>
              <a:ahLst/>
              <a:cxnLst/>
              <a:rect l="l" t="t" r="r" b="b"/>
              <a:pathLst>
                <a:path w="7005" h="1953" extrusionOk="0">
                  <a:moveTo>
                    <a:pt x="4401" y="238"/>
                  </a:moveTo>
                  <a:lnTo>
                    <a:pt x="6323" y="1715"/>
                  </a:lnTo>
                  <a:lnTo>
                    <a:pt x="642" y="1685"/>
                  </a:lnTo>
                  <a:lnTo>
                    <a:pt x="2356" y="265"/>
                  </a:lnTo>
                  <a:lnTo>
                    <a:pt x="4401" y="238"/>
                  </a:lnTo>
                  <a:close/>
                  <a:moveTo>
                    <a:pt x="4445" y="1"/>
                  </a:moveTo>
                  <a:lnTo>
                    <a:pt x="2299" y="31"/>
                  </a:lnTo>
                  <a:lnTo>
                    <a:pt x="0" y="1922"/>
                  </a:lnTo>
                  <a:lnTo>
                    <a:pt x="7004" y="1952"/>
                  </a:lnTo>
                  <a:lnTo>
                    <a:pt x="44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2901625" y="1383425"/>
              <a:ext cx="145875" cy="24750"/>
            </a:xfrm>
            <a:custGeom>
              <a:avLst/>
              <a:gdLst/>
              <a:ahLst/>
              <a:cxnLst/>
              <a:rect l="l" t="t" r="r" b="b"/>
              <a:pathLst>
                <a:path w="5835" h="990" extrusionOk="0">
                  <a:moveTo>
                    <a:pt x="0" y="1"/>
                  </a:moveTo>
                  <a:lnTo>
                    <a:pt x="0" y="990"/>
                  </a:lnTo>
                  <a:lnTo>
                    <a:pt x="5835" y="990"/>
                  </a:lnTo>
                  <a:lnTo>
                    <a:pt x="58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3047475" y="1383425"/>
              <a:ext cx="22325" cy="24750"/>
            </a:xfrm>
            <a:custGeom>
              <a:avLst/>
              <a:gdLst/>
              <a:ahLst/>
              <a:cxnLst/>
              <a:rect l="l" t="t" r="r" b="b"/>
              <a:pathLst>
                <a:path w="893" h="990" extrusionOk="0">
                  <a:moveTo>
                    <a:pt x="1" y="1"/>
                  </a:moveTo>
                  <a:lnTo>
                    <a:pt x="1" y="990"/>
                  </a:lnTo>
                  <a:lnTo>
                    <a:pt x="893" y="990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3231275" y="1074325"/>
              <a:ext cx="43200" cy="24425"/>
            </a:xfrm>
            <a:custGeom>
              <a:avLst/>
              <a:gdLst/>
              <a:ahLst/>
              <a:cxnLst/>
              <a:rect l="l" t="t" r="r" b="b"/>
              <a:pathLst>
                <a:path w="1728" h="977" extrusionOk="0">
                  <a:moveTo>
                    <a:pt x="0" y="1"/>
                  </a:moveTo>
                  <a:lnTo>
                    <a:pt x="0" y="238"/>
                  </a:lnTo>
                  <a:lnTo>
                    <a:pt x="1534" y="238"/>
                  </a:lnTo>
                  <a:lnTo>
                    <a:pt x="1534" y="739"/>
                  </a:lnTo>
                  <a:lnTo>
                    <a:pt x="1183" y="739"/>
                  </a:lnTo>
                  <a:lnTo>
                    <a:pt x="1200" y="977"/>
                  </a:lnTo>
                  <a:lnTo>
                    <a:pt x="1728" y="977"/>
                  </a:lnTo>
                  <a:lnTo>
                    <a:pt x="1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3262925" y="1220875"/>
              <a:ext cx="6300" cy="37275"/>
            </a:xfrm>
            <a:custGeom>
              <a:avLst/>
              <a:gdLst/>
              <a:ahLst/>
              <a:cxnLst/>
              <a:rect l="l" t="t" r="r" b="b"/>
              <a:pathLst>
                <a:path w="252" h="1491" extrusionOk="0">
                  <a:moveTo>
                    <a:pt x="1" y="0"/>
                  </a:moveTo>
                  <a:lnTo>
                    <a:pt x="71" y="1350"/>
                  </a:lnTo>
                  <a:lnTo>
                    <a:pt x="251" y="1490"/>
                  </a:lnTo>
                  <a:lnTo>
                    <a:pt x="251" y="149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3232350" y="1092800"/>
              <a:ext cx="30600" cy="35525"/>
            </a:xfrm>
            <a:custGeom>
              <a:avLst/>
              <a:gdLst/>
              <a:ahLst/>
              <a:cxnLst/>
              <a:rect l="l" t="t" r="r" b="b"/>
              <a:pathLst>
                <a:path w="1224" h="1421" extrusionOk="0">
                  <a:moveTo>
                    <a:pt x="1" y="0"/>
                  </a:moveTo>
                  <a:lnTo>
                    <a:pt x="1" y="238"/>
                  </a:lnTo>
                  <a:lnTo>
                    <a:pt x="990" y="238"/>
                  </a:lnTo>
                  <a:lnTo>
                    <a:pt x="1043" y="1364"/>
                  </a:lnTo>
                  <a:lnTo>
                    <a:pt x="1197" y="1364"/>
                  </a:lnTo>
                  <a:lnTo>
                    <a:pt x="1224" y="1421"/>
                  </a:lnTo>
                  <a:lnTo>
                    <a:pt x="1170" y="23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3265025" y="1261975"/>
              <a:ext cx="5950" cy="33100"/>
            </a:xfrm>
            <a:custGeom>
              <a:avLst/>
              <a:gdLst/>
              <a:ahLst/>
              <a:cxnLst/>
              <a:rect l="l" t="t" r="r" b="b"/>
              <a:pathLst>
                <a:path w="238" h="1324" extrusionOk="0">
                  <a:moveTo>
                    <a:pt x="0" y="0"/>
                  </a:moveTo>
                  <a:lnTo>
                    <a:pt x="57" y="1323"/>
                  </a:lnTo>
                  <a:lnTo>
                    <a:pt x="237" y="1323"/>
                  </a:lnTo>
                  <a:lnTo>
                    <a:pt x="184" y="1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3258750" y="1133150"/>
              <a:ext cx="8375" cy="81800"/>
            </a:xfrm>
            <a:custGeom>
              <a:avLst/>
              <a:gdLst/>
              <a:ahLst/>
              <a:cxnLst/>
              <a:rect l="l" t="t" r="r" b="b"/>
              <a:pathLst>
                <a:path w="335" h="3272" extrusionOk="0">
                  <a:moveTo>
                    <a:pt x="0" y="0"/>
                  </a:moveTo>
                  <a:lnTo>
                    <a:pt x="154" y="3272"/>
                  </a:lnTo>
                  <a:lnTo>
                    <a:pt x="335" y="3272"/>
                  </a:lnTo>
                  <a:lnTo>
                    <a:pt x="198" y="21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3232350" y="1301325"/>
              <a:ext cx="49075" cy="208525"/>
            </a:xfrm>
            <a:custGeom>
              <a:avLst/>
              <a:gdLst/>
              <a:ahLst/>
              <a:cxnLst/>
              <a:rect l="l" t="t" r="r" b="b"/>
              <a:pathLst>
                <a:path w="1963" h="8341" extrusionOk="0">
                  <a:moveTo>
                    <a:pt x="1377" y="0"/>
                  </a:moveTo>
                  <a:lnTo>
                    <a:pt x="1768" y="8090"/>
                  </a:lnTo>
                  <a:lnTo>
                    <a:pt x="1" y="8090"/>
                  </a:lnTo>
                  <a:lnTo>
                    <a:pt x="1" y="8341"/>
                  </a:lnTo>
                  <a:lnTo>
                    <a:pt x="1962" y="8341"/>
                  </a:lnTo>
                  <a:lnTo>
                    <a:pt x="15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3232350" y="1126875"/>
              <a:ext cx="90175" cy="94775"/>
            </a:xfrm>
            <a:custGeom>
              <a:avLst/>
              <a:gdLst/>
              <a:ahLst/>
              <a:cxnLst/>
              <a:rect l="l" t="t" r="r" b="b"/>
              <a:pathLst>
                <a:path w="3607" h="3791" extrusionOk="0">
                  <a:moveTo>
                    <a:pt x="1043" y="1"/>
                  </a:moveTo>
                  <a:lnTo>
                    <a:pt x="1" y="44"/>
                  </a:lnTo>
                  <a:lnTo>
                    <a:pt x="1" y="282"/>
                  </a:lnTo>
                  <a:lnTo>
                    <a:pt x="1056" y="251"/>
                  </a:lnTo>
                  <a:lnTo>
                    <a:pt x="1113" y="251"/>
                  </a:lnTo>
                  <a:lnTo>
                    <a:pt x="1254" y="462"/>
                  </a:lnTo>
                  <a:lnTo>
                    <a:pt x="3202" y="3540"/>
                  </a:lnTo>
                  <a:lnTo>
                    <a:pt x="1391" y="3523"/>
                  </a:lnTo>
                  <a:lnTo>
                    <a:pt x="1210" y="3523"/>
                  </a:lnTo>
                  <a:lnTo>
                    <a:pt x="1" y="3509"/>
                  </a:lnTo>
                  <a:lnTo>
                    <a:pt x="1" y="3760"/>
                  </a:lnTo>
                  <a:lnTo>
                    <a:pt x="1407" y="3760"/>
                  </a:lnTo>
                  <a:lnTo>
                    <a:pt x="3606" y="3790"/>
                  </a:lnTo>
                  <a:lnTo>
                    <a:pt x="1224" y="58"/>
                  </a:lnTo>
                  <a:lnTo>
                    <a:pt x="11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3232350" y="1252525"/>
              <a:ext cx="93675" cy="48825"/>
            </a:xfrm>
            <a:custGeom>
              <a:avLst/>
              <a:gdLst/>
              <a:ahLst/>
              <a:cxnLst/>
              <a:rect l="l" t="t" r="r" b="b"/>
              <a:pathLst>
                <a:path w="3747" h="1953" extrusionOk="0">
                  <a:moveTo>
                    <a:pt x="1183" y="1"/>
                  </a:moveTo>
                  <a:lnTo>
                    <a:pt x="1" y="17"/>
                  </a:lnTo>
                  <a:lnTo>
                    <a:pt x="1" y="251"/>
                  </a:lnTo>
                  <a:lnTo>
                    <a:pt x="1127" y="238"/>
                  </a:lnTo>
                  <a:lnTo>
                    <a:pt x="1307" y="378"/>
                  </a:lnTo>
                  <a:lnTo>
                    <a:pt x="1491" y="518"/>
                  </a:lnTo>
                  <a:lnTo>
                    <a:pt x="3061" y="1715"/>
                  </a:lnTo>
                  <a:lnTo>
                    <a:pt x="1544" y="1701"/>
                  </a:lnTo>
                  <a:lnTo>
                    <a:pt x="1" y="1701"/>
                  </a:lnTo>
                  <a:lnTo>
                    <a:pt x="1" y="1939"/>
                  </a:lnTo>
                  <a:lnTo>
                    <a:pt x="1377" y="1952"/>
                  </a:lnTo>
                  <a:lnTo>
                    <a:pt x="3746" y="1952"/>
                  </a:lnTo>
                  <a:lnTo>
                    <a:pt x="1474" y="224"/>
                  </a:lnTo>
                  <a:lnTo>
                    <a:pt x="1294" y="84"/>
                  </a:lnTo>
                  <a:lnTo>
                    <a:pt x="11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3146400" y="1504900"/>
              <a:ext cx="166350" cy="24750"/>
            </a:xfrm>
            <a:custGeom>
              <a:avLst/>
              <a:gdLst/>
              <a:ahLst/>
              <a:cxnLst/>
              <a:rect l="l" t="t" r="r" b="b"/>
              <a:pathLst>
                <a:path w="6654" h="990" extrusionOk="0">
                  <a:moveTo>
                    <a:pt x="6446" y="251"/>
                  </a:moveTo>
                  <a:lnTo>
                    <a:pt x="6446" y="752"/>
                  </a:lnTo>
                  <a:lnTo>
                    <a:pt x="207" y="752"/>
                  </a:lnTo>
                  <a:lnTo>
                    <a:pt x="207" y="251"/>
                  </a:lnTo>
                  <a:close/>
                  <a:moveTo>
                    <a:pt x="0" y="0"/>
                  </a:moveTo>
                  <a:lnTo>
                    <a:pt x="0" y="990"/>
                  </a:lnTo>
                  <a:lnTo>
                    <a:pt x="6653" y="990"/>
                  </a:lnTo>
                  <a:lnTo>
                    <a:pt x="66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3176300" y="1074325"/>
              <a:ext cx="77625" cy="24425"/>
            </a:xfrm>
            <a:custGeom>
              <a:avLst/>
              <a:gdLst/>
              <a:ahLst/>
              <a:cxnLst/>
              <a:rect l="l" t="t" r="r" b="b"/>
              <a:pathLst>
                <a:path w="3105" h="977" extrusionOk="0">
                  <a:moveTo>
                    <a:pt x="2911" y="238"/>
                  </a:moveTo>
                  <a:lnTo>
                    <a:pt x="2911" y="739"/>
                  </a:lnTo>
                  <a:lnTo>
                    <a:pt x="181" y="739"/>
                  </a:lnTo>
                  <a:lnTo>
                    <a:pt x="181" y="238"/>
                  </a:lnTo>
                  <a:close/>
                  <a:moveTo>
                    <a:pt x="0" y="1"/>
                  </a:moveTo>
                  <a:lnTo>
                    <a:pt x="0" y="977"/>
                  </a:lnTo>
                  <a:lnTo>
                    <a:pt x="3105" y="977"/>
                  </a:lnTo>
                  <a:lnTo>
                    <a:pt x="31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3169350" y="1092800"/>
              <a:ext cx="91525" cy="417050"/>
            </a:xfrm>
            <a:custGeom>
              <a:avLst/>
              <a:gdLst/>
              <a:ahLst/>
              <a:cxnLst/>
              <a:rect l="l" t="t" r="r" b="b"/>
              <a:pathLst>
                <a:path w="3661" h="16682" extrusionOk="0">
                  <a:moveTo>
                    <a:pt x="2688" y="238"/>
                  </a:moveTo>
                  <a:lnTo>
                    <a:pt x="3466" y="16431"/>
                  </a:lnTo>
                  <a:lnTo>
                    <a:pt x="195" y="16431"/>
                  </a:lnTo>
                  <a:lnTo>
                    <a:pt x="960" y="238"/>
                  </a:lnTo>
                  <a:close/>
                  <a:moveTo>
                    <a:pt x="793" y="0"/>
                  </a:moveTo>
                  <a:lnTo>
                    <a:pt x="1" y="16682"/>
                  </a:lnTo>
                  <a:lnTo>
                    <a:pt x="3660" y="16682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3146725" y="1504900"/>
              <a:ext cx="145475" cy="24750"/>
            </a:xfrm>
            <a:custGeom>
              <a:avLst/>
              <a:gdLst/>
              <a:ahLst/>
              <a:cxnLst/>
              <a:rect l="l" t="t" r="r" b="b"/>
              <a:pathLst>
                <a:path w="5819" h="990" extrusionOk="0">
                  <a:moveTo>
                    <a:pt x="5638" y="251"/>
                  </a:moveTo>
                  <a:lnTo>
                    <a:pt x="5638" y="752"/>
                  </a:lnTo>
                  <a:lnTo>
                    <a:pt x="181" y="752"/>
                  </a:lnTo>
                  <a:lnTo>
                    <a:pt x="181" y="251"/>
                  </a:lnTo>
                  <a:close/>
                  <a:moveTo>
                    <a:pt x="0" y="0"/>
                  </a:moveTo>
                  <a:lnTo>
                    <a:pt x="0" y="990"/>
                  </a:lnTo>
                  <a:lnTo>
                    <a:pt x="5818" y="990"/>
                  </a:lnTo>
                  <a:lnTo>
                    <a:pt x="58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3170375" y="1093800"/>
              <a:ext cx="87400" cy="415300"/>
            </a:xfrm>
            <a:custGeom>
              <a:avLst/>
              <a:gdLst/>
              <a:ahLst/>
              <a:cxnLst/>
              <a:rect l="l" t="t" r="r" b="b"/>
              <a:pathLst>
                <a:path w="3496" h="16612" extrusionOk="0">
                  <a:moveTo>
                    <a:pt x="2660" y="1"/>
                  </a:moveTo>
                  <a:lnTo>
                    <a:pt x="628" y="3593"/>
                  </a:lnTo>
                  <a:lnTo>
                    <a:pt x="2827" y="6433"/>
                  </a:lnTo>
                  <a:lnTo>
                    <a:pt x="277" y="10209"/>
                  </a:lnTo>
                  <a:lnTo>
                    <a:pt x="3201" y="13577"/>
                  </a:lnTo>
                  <a:lnTo>
                    <a:pt x="0" y="16418"/>
                  </a:lnTo>
                  <a:lnTo>
                    <a:pt x="97" y="16612"/>
                  </a:lnTo>
                  <a:lnTo>
                    <a:pt x="3495" y="13591"/>
                  </a:lnTo>
                  <a:lnTo>
                    <a:pt x="528" y="10192"/>
                  </a:lnTo>
                  <a:lnTo>
                    <a:pt x="3078" y="6420"/>
                  </a:lnTo>
                  <a:lnTo>
                    <a:pt x="862" y="3566"/>
                  </a:lnTo>
                  <a:lnTo>
                    <a:pt x="2800" y="154"/>
                  </a:lnTo>
                  <a:lnTo>
                    <a:pt x="26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3174200" y="1093800"/>
              <a:ext cx="85650" cy="415300"/>
            </a:xfrm>
            <a:custGeom>
              <a:avLst/>
              <a:gdLst/>
              <a:ahLst/>
              <a:cxnLst/>
              <a:rect l="l" t="t" r="r" b="b"/>
              <a:pathLst>
                <a:path w="3426" h="16612" extrusionOk="0">
                  <a:moveTo>
                    <a:pt x="753" y="1"/>
                  </a:moveTo>
                  <a:lnTo>
                    <a:pt x="612" y="154"/>
                  </a:lnTo>
                  <a:lnTo>
                    <a:pt x="2577" y="3456"/>
                  </a:lnTo>
                  <a:lnTo>
                    <a:pt x="278" y="6587"/>
                  </a:lnTo>
                  <a:lnTo>
                    <a:pt x="2881" y="10192"/>
                  </a:lnTo>
                  <a:lnTo>
                    <a:pt x="1" y="13521"/>
                  </a:lnTo>
                  <a:lnTo>
                    <a:pt x="3316" y="16612"/>
                  </a:lnTo>
                  <a:lnTo>
                    <a:pt x="3426" y="16418"/>
                  </a:lnTo>
                  <a:lnTo>
                    <a:pt x="291" y="13494"/>
                  </a:lnTo>
                  <a:lnTo>
                    <a:pt x="3149" y="10209"/>
                  </a:lnTo>
                  <a:lnTo>
                    <a:pt x="529" y="6587"/>
                  </a:lnTo>
                  <a:lnTo>
                    <a:pt x="2758" y="3553"/>
                  </a:lnTo>
                  <a:lnTo>
                    <a:pt x="2814" y="3469"/>
                  </a:lnTo>
                  <a:lnTo>
                    <a:pt x="7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3133450" y="1126875"/>
              <a:ext cx="168175" cy="94775"/>
            </a:xfrm>
            <a:custGeom>
              <a:avLst/>
              <a:gdLst/>
              <a:ahLst/>
              <a:cxnLst/>
              <a:rect l="l" t="t" r="r" b="b"/>
              <a:pathLst>
                <a:path w="6727" h="3791" extrusionOk="0">
                  <a:moveTo>
                    <a:pt x="4247" y="251"/>
                  </a:moveTo>
                  <a:lnTo>
                    <a:pt x="6336" y="3540"/>
                  </a:lnTo>
                  <a:lnTo>
                    <a:pt x="378" y="3483"/>
                  </a:lnTo>
                  <a:lnTo>
                    <a:pt x="2242" y="308"/>
                  </a:lnTo>
                  <a:lnTo>
                    <a:pt x="4247" y="251"/>
                  </a:lnTo>
                  <a:close/>
                  <a:moveTo>
                    <a:pt x="4331" y="1"/>
                  </a:moveTo>
                  <a:lnTo>
                    <a:pt x="2145" y="58"/>
                  </a:lnTo>
                  <a:lnTo>
                    <a:pt x="0" y="3720"/>
                  </a:lnTo>
                  <a:lnTo>
                    <a:pt x="6727" y="3790"/>
                  </a:lnTo>
                  <a:lnTo>
                    <a:pt x="6727" y="3790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3130025" y="1252525"/>
              <a:ext cx="175450" cy="48825"/>
            </a:xfrm>
            <a:custGeom>
              <a:avLst/>
              <a:gdLst/>
              <a:ahLst/>
              <a:cxnLst/>
              <a:rect l="l" t="t" r="r" b="b"/>
              <a:pathLst>
                <a:path w="7018" h="1953" extrusionOk="0">
                  <a:moveTo>
                    <a:pt x="4398" y="238"/>
                  </a:moveTo>
                  <a:lnTo>
                    <a:pt x="6336" y="1715"/>
                  </a:lnTo>
                  <a:lnTo>
                    <a:pt x="638" y="1688"/>
                  </a:lnTo>
                  <a:lnTo>
                    <a:pt x="2366" y="268"/>
                  </a:lnTo>
                  <a:lnTo>
                    <a:pt x="4398" y="238"/>
                  </a:lnTo>
                  <a:close/>
                  <a:moveTo>
                    <a:pt x="4454" y="1"/>
                  </a:moveTo>
                  <a:lnTo>
                    <a:pt x="2309" y="31"/>
                  </a:lnTo>
                  <a:lnTo>
                    <a:pt x="0" y="1922"/>
                  </a:lnTo>
                  <a:lnTo>
                    <a:pt x="7017" y="1952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3144625" y="1504900"/>
              <a:ext cx="145900" cy="24750"/>
            </a:xfrm>
            <a:custGeom>
              <a:avLst/>
              <a:gdLst/>
              <a:ahLst/>
              <a:cxnLst/>
              <a:rect l="l" t="t" r="r" b="b"/>
              <a:pathLst>
                <a:path w="5836" h="990" extrusionOk="0">
                  <a:moveTo>
                    <a:pt x="1" y="0"/>
                  </a:moveTo>
                  <a:lnTo>
                    <a:pt x="1" y="990"/>
                  </a:lnTo>
                  <a:lnTo>
                    <a:pt x="5835" y="990"/>
                  </a:lnTo>
                  <a:lnTo>
                    <a:pt x="58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0"/>
            <p:cNvSpPr/>
            <p:nvPr/>
          </p:nvSpPr>
          <p:spPr>
            <a:xfrm>
              <a:off x="3290500" y="1504900"/>
              <a:ext cx="22250" cy="24750"/>
            </a:xfrm>
            <a:custGeom>
              <a:avLst/>
              <a:gdLst/>
              <a:ahLst/>
              <a:cxnLst/>
              <a:rect l="l" t="t" r="r" b="b"/>
              <a:pathLst>
                <a:path w="890" h="990" extrusionOk="0">
                  <a:moveTo>
                    <a:pt x="0" y="0"/>
                  </a:moveTo>
                  <a:lnTo>
                    <a:pt x="0" y="990"/>
                  </a:lnTo>
                  <a:lnTo>
                    <a:pt x="889" y="99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0"/>
            <p:cNvSpPr/>
            <p:nvPr/>
          </p:nvSpPr>
          <p:spPr>
            <a:xfrm>
              <a:off x="2895350" y="1175250"/>
              <a:ext cx="245800" cy="125325"/>
            </a:xfrm>
            <a:custGeom>
              <a:avLst/>
              <a:gdLst/>
              <a:ahLst/>
              <a:cxnLst/>
              <a:rect l="l" t="t" r="r" b="b"/>
              <a:pathLst>
                <a:path w="9832" h="5013" extrusionOk="0">
                  <a:moveTo>
                    <a:pt x="141" y="1"/>
                  </a:moveTo>
                  <a:lnTo>
                    <a:pt x="1" y="71"/>
                  </a:lnTo>
                  <a:cubicBezTo>
                    <a:pt x="31" y="128"/>
                    <a:pt x="2731" y="5013"/>
                    <a:pt x="9524" y="5013"/>
                  </a:cubicBezTo>
                  <a:lnTo>
                    <a:pt x="9832" y="5013"/>
                  </a:lnTo>
                  <a:lnTo>
                    <a:pt x="9832" y="4863"/>
                  </a:lnTo>
                  <a:cubicBezTo>
                    <a:pt x="9728" y="4865"/>
                    <a:pt x="9626" y="4866"/>
                    <a:pt x="9525" y="4866"/>
                  </a:cubicBezTo>
                  <a:cubicBezTo>
                    <a:pt x="2830" y="4866"/>
                    <a:pt x="167" y="43"/>
                    <a:pt x="1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2012;p105">
            <a:extLst>
              <a:ext uri="{FF2B5EF4-FFF2-40B4-BE49-F238E27FC236}">
                <a16:creationId xmlns:a16="http://schemas.microsoft.com/office/drawing/2014/main" id="{0B1B5507-DB1E-50EB-4738-E49724508FB7}"/>
              </a:ext>
            </a:extLst>
          </p:cNvPr>
          <p:cNvGrpSpPr/>
          <p:nvPr/>
        </p:nvGrpSpPr>
        <p:grpSpPr>
          <a:xfrm>
            <a:off x="3710280" y="1708764"/>
            <a:ext cx="4854112" cy="3476073"/>
            <a:chOff x="-851475" y="539520"/>
            <a:chExt cx="4854112" cy="3476073"/>
          </a:xfrm>
        </p:grpSpPr>
        <p:grpSp>
          <p:nvGrpSpPr>
            <p:cNvPr id="3" name="Google Shape;2013;p105">
              <a:extLst>
                <a:ext uri="{FF2B5EF4-FFF2-40B4-BE49-F238E27FC236}">
                  <a16:creationId xmlns:a16="http://schemas.microsoft.com/office/drawing/2014/main" id="{F775122D-CAD9-F021-478D-C05E12A3649A}"/>
                </a:ext>
              </a:extLst>
            </p:cNvPr>
            <p:cNvGrpSpPr/>
            <p:nvPr/>
          </p:nvGrpSpPr>
          <p:grpSpPr>
            <a:xfrm>
              <a:off x="-732895" y="539520"/>
              <a:ext cx="4658830" cy="3382193"/>
              <a:chOff x="-681551" y="691769"/>
              <a:chExt cx="4480075" cy="3252422"/>
            </a:xfrm>
          </p:grpSpPr>
          <p:sp>
            <p:nvSpPr>
              <p:cNvPr id="5" name="Google Shape;2014;p105">
                <a:extLst>
                  <a:ext uri="{FF2B5EF4-FFF2-40B4-BE49-F238E27FC236}">
                    <a16:creationId xmlns:a16="http://schemas.microsoft.com/office/drawing/2014/main" id="{CF566956-14A6-93FA-B730-E11E95108DAD}"/>
                  </a:ext>
                </a:extLst>
              </p:cNvPr>
              <p:cNvSpPr/>
              <p:nvPr/>
            </p:nvSpPr>
            <p:spPr>
              <a:xfrm>
                <a:off x="1831613" y="2611830"/>
                <a:ext cx="1935904" cy="1329954"/>
              </a:xfrm>
              <a:custGeom>
                <a:avLst/>
                <a:gdLst/>
                <a:ahLst/>
                <a:cxnLst/>
                <a:rect l="l" t="t" r="r" b="b"/>
                <a:pathLst>
                  <a:path w="44178" h="30350" extrusionOk="0">
                    <a:moveTo>
                      <a:pt x="22093" y="0"/>
                    </a:moveTo>
                    <a:cubicBezTo>
                      <a:pt x="21222" y="0"/>
                      <a:pt x="20409" y="430"/>
                      <a:pt x="19920" y="1150"/>
                    </a:cubicBezTo>
                    <a:lnTo>
                      <a:pt x="1" y="30350"/>
                    </a:lnTo>
                    <a:lnTo>
                      <a:pt x="44177" y="30350"/>
                    </a:lnTo>
                    <a:lnTo>
                      <a:pt x="24265" y="1150"/>
                    </a:lnTo>
                    <a:cubicBezTo>
                      <a:pt x="23776" y="430"/>
                      <a:pt x="22962" y="0"/>
                      <a:pt x="220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2015;p105">
                <a:extLst>
                  <a:ext uri="{FF2B5EF4-FFF2-40B4-BE49-F238E27FC236}">
                    <a16:creationId xmlns:a16="http://schemas.microsoft.com/office/drawing/2014/main" id="{0213351C-F3B7-8A0B-B84E-BA930CFD3DB0}"/>
                  </a:ext>
                </a:extLst>
              </p:cNvPr>
              <p:cNvSpPr/>
              <p:nvPr/>
            </p:nvSpPr>
            <p:spPr>
              <a:xfrm>
                <a:off x="-681551" y="1762982"/>
                <a:ext cx="3082430" cy="2178774"/>
              </a:xfrm>
              <a:custGeom>
                <a:avLst/>
                <a:gdLst/>
                <a:ahLst/>
                <a:cxnLst/>
                <a:rect l="l" t="t" r="r" b="b"/>
                <a:pathLst>
                  <a:path w="70343" h="49721" extrusionOk="0">
                    <a:moveTo>
                      <a:pt x="35169" y="0"/>
                    </a:moveTo>
                    <a:cubicBezTo>
                      <a:pt x="33812" y="0"/>
                      <a:pt x="32457" y="633"/>
                      <a:pt x="31613" y="1908"/>
                    </a:cubicBezTo>
                    <a:lnTo>
                      <a:pt x="0" y="49721"/>
                    </a:lnTo>
                    <a:lnTo>
                      <a:pt x="70343" y="49721"/>
                    </a:lnTo>
                    <a:lnTo>
                      <a:pt x="70306" y="49665"/>
                    </a:lnTo>
                    <a:lnTo>
                      <a:pt x="38725" y="1908"/>
                    </a:lnTo>
                    <a:cubicBezTo>
                      <a:pt x="37878" y="633"/>
                      <a:pt x="36524" y="0"/>
                      <a:pt x="351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2016;p105">
                <a:extLst>
                  <a:ext uri="{FF2B5EF4-FFF2-40B4-BE49-F238E27FC236}">
                    <a16:creationId xmlns:a16="http://schemas.microsoft.com/office/drawing/2014/main" id="{BA419670-174D-B1F3-5C12-A81AECF65D2A}"/>
                  </a:ext>
                </a:extLst>
              </p:cNvPr>
              <p:cNvSpPr/>
              <p:nvPr/>
            </p:nvSpPr>
            <p:spPr>
              <a:xfrm>
                <a:off x="1092447" y="2685768"/>
                <a:ext cx="1795349" cy="1258423"/>
              </a:xfrm>
              <a:custGeom>
                <a:avLst/>
                <a:gdLst/>
                <a:ahLst/>
                <a:cxnLst/>
                <a:rect l="l" t="t" r="r" b="b"/>
                <a:pathLst>
                  <a:path w="40971" h="28718" extrusionOk="0">
                    <a:moveTo>
                      <a:pt x="20485" y="1"/>
                    </a:moveTo>
                    <a:cubicBezTo>
                      <a:pt x="18205" y="1"/>
                      <a:pt x="15925" y="1129"/>
                      <a:pt x="14622" y="3386"/>
                    </a:cubicBezTo>
                    <a:lnTo>
                      <a:pt x="13222" y="5811"/>
                    </a:lnTo>
                    <a:lnTo>
                      <a:pt x="8586" y="13844"/>
                    </a:lnTo>
                    <a:lnTo>
                      <a:pt x="1" y="28717"/>
                    </a:lnTo>
                    <a:lnTo>
                      <a:pt x="40970" y="28717"/>
                    </a:lnTo>
                    <a:lnTo>
                      <a:pt x="27748" y="5811"/>
                    </a:lnTo>
                    <a:lnTo>
                      <a:pt x="26349" y="3386"/>
                    </a:lnTo>
                    <a:cubicBezTo>
                      <a:pt x="25046" y="1129"/>
                      <a:pt x="22766" y="1"/>
                      <a:pt x="204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2017;p105">
                <a:extLst>
                  <a:ext uri="{FF2B5EF4-FFF2-40B4-BE49-F238E27FC236}">
                    <a16:creationId xmlns:a16="http://schemas.microsoft.com/office/drawing/2014/main" id="{9486E0F4-230D-17D3-1349-68518B42C88A}"/>
                  </a:ext>
                </a:extLst>
              </p:cNvPr>
              <p:cNvGrpSpPr/>
              <p:nvPr/>
            </p:nvGrpSpPr>
            <p:grpSpPr>
              <a:xfrm>
                <a:off x="1439141" y="691769"/>
                <a:ext cx="1680589" cy="3239895"/>
                <a:chOff x="-3461520" y="-1474209"/>
                <a:chExt cx="1592824" cy="3070700"/>
              </a:xfrm>
            </p:grpSpPr>
            <p:sp>
              <p:nvSpPr>
                <p:cNvPr id="29" name="Google Shape;2018;p105">
                  <a:extLst>
                    <a:ext uri="{FF2B5EF4-FFF2-40B4-BE49-F238E27FC236}">
                      <a16:creationId xmlns:a16="http://schemas.microsoft.com/office/drawing/2014/main" id="{AB558CC0-8D03-9846-7323-A6E377287A38}"/>
                    </a:ext>
                  </a:extLst>
                </p:cNvPr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2019;p105">
                  <a:extLst>
                    <a:ext uri="{FF2B5EF4-FFF2-40B4-BE49-F238E27FC236}">
                      <a16:creationId xmlns:a16="http://schemas.microsoft.com/office/drawing/2014/main" id="{E3A655A3-14A8-F97C-2CF2-793EFBF9D239}"/>
                    </a:ext>
                  </a:extLst>
                </p:cNvPr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2020;p105">
                  <a:extLst>
                    <a:ext uri="{FF2B5EF4-FFF2-40B4-BE49-F238E27FC236}">
                      <a16:creationId xmlns:a16="http://schemas.microsoft.com/office/drawing/2014/main" id="{FA87339F-6581-8A0C-9559-5358CA974946}"/>
                    </a:ext>
                  </a:extLst>
                </p:cNvPr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2021;p105">
                  <a:extLst>
                    <a:ext uri="{FF2B5EF4-FFF2-40B4-BE49-F238E27FC236}">
                      <a16:creationId xmlns:a16="http://schemas.microsoft.com/office/drawing/2014/main" id="{3D78CF5C-B38B-08B7-CEA4-9D84B362A5A2}"/>
                    </a:ext>
                  </a:extLst>
                </p:cNvPr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2022;p105">
                  <a:extLst>
                    <a:ext uri="{FF2B5EF4-FFF2-40B4-BE49-F238E27FC236}">
                      <a16:creationId xmlns:a16="http://schemas.microsoft.com/office/drawing/2014/main" id="{662E77AA-F706-BDD5-8D3C-EFD8AEE2AE2D}"/>
                    </a:ext>
                  </a:extLst>
                </p:cNvPr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2023;p105">
                  <a:extLst>
                    <a:ext uri="{FF2B5EF4-FFF2-40B4-BE49-F238E27FC236}">
                      <a16:creationId xmlns:a16="http://schemas.microsoft.com/office/drawing/2014/main" id="{2A142F7C-2F95-0FE8-6E7B-CA8212866C7C}"/>
                    </a:ext>
                  </a:extLst>
                </p:cNvPr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2024;p105">
                  <a:extLst>
                    <a:ext uri="{FF2B5EF4-FFF2-40B4-BE49-F238E27FC236}">
                      <a16:creationId xmlns:a16="http://schemas.microsoft.com/office/drawing/2014/main" id="{A3AC5FAF-6D32-9A18-C0A8-ABFD22D1FDD9}"/>
                    </a:ext>
                  </a:extLst>
                </p:cNvPr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2025;p105">
                  <a:extLst>
                    <a:ext uri="{FF2B5EF4-FFF2-40B4-BE49-F238E27FC236}">
                      <a16:creationId xmlns:a16="http://schemas.microsoft.com/office/drawing/2014/main" id="{D0DF1BFD-5444-A880-5304-1174D13AA25F}"/>
                    </a:ext>
                  </a:extLst>
                </p:cNvPr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2026;p105">
                  <a:extLst>
                    <a:ext uri="{FF2B5EF4-FFF2-40B4-BE49-F238E27FC236}">
                      <a16:creationId xmlns:a16="http://schemas.microsoft.com/office/drawing/2014/main" id="{38BD2D94-D74D-120F-FFF4-8682314650DE}"/>
                    </a:ext>
                  </a:extLst>
                </p:cNvPr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" name="Google Shape;2027;p105">
                <a:extLst>
                  <a:ext uri="{FF2B5EF4-FFF2-40B4-BE49-F238E27FC236}">
                    <a16:creationId xmlns:a16="http://schemas.microsoft.com/office/drawing/2014/main" id="{486D9537-791E-B0E5-32D9-5553AB000BA1}"/>
                  </a:ext>
                </a:extLst>
              </p:cNvPr>
              <p:cNvGrpSpPr/>
              <p:nvPr/>
            </p:nvGrpSpPr>
            <p:grpSpPr>
              <a:xfrm>
                <a:off x="446581" y="1464675"/>
                <a:ext cx="1279675" cy="2467000"/>
                <a:chOff x="-3461520" y="-1474209"/>
                <a:chExt cx="1592824" cy="3070700"/>
              </a:xfrm>
            </p:grpSpPr>
            <p:sp>
              <p:nvSpPr>
                <p:cNvPr id="20" name="Google Shape;2028;p105">
                  <a:extLst>
                    <a:ext uri="{FF2B5EF4-FFF2-40B4-BE49-F238E27FC236}">
                      <a16:creationId xmlns:a16="http://schemas.microsoft.com/office/drawing/2014/main" id="{9F39009C-3E43-99DE-F3F3-CEEF49DD1084}"/>
                    </a:ext>
                  </a:extLst>
                </p:cNvPr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029;p105">
                  <a:extLst>
                    <a:ext uri="{FF2B5EF4-FFF2-40B4-BE49-F238E27FC236}">
                      <a16:creationId xmlns:a16="http://schemas.microsoft.com/office/drawing/2014/main" id="{B1D71880-2DF1-07C9-B71D-EF1C038CB161}"/>
                    </a:ext>
                  </a:extLst>
                </p:cNvPr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030;p105">
                  <a:extLst>
                    <a:ext uri="{FF2B5EF4-FFF2-40B4-BE49-F238E27FC236}">
                      <a16:creationId xmlns:a16="http://schemas.microsoft.com/office/drawing/2014/main" id="{BB03C55A-590A-8C84-7569-FA5779C74625}"/>
                    </a:ext>
                  </a:extLst>
                </p:cNvPr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031;p105">
                  <a:extLst>
                    <a:ext uri="{FF2B5EF4-FFF2-40B4-BE49-F238E27FC236}">
                      <a16:creationId xmlns:a16="http://schemas.microsoft.com/office/drawing/2014/main" id="{53E588B3-E80B-9FFE-DA40-27B86CF5ECD7}"/>
                    </a:ext>
                  </a:extLst>
                </p:cNvPr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032;p105">
                  <a:extLst>
                    <a:ext uri="{FF2B5EF4-FFF2-40B4-BE49-F238E27FC236}">
                      <a16:creationId xmlns:a16="http://schemas.microsoft.com/office/drawing/2014/main" id="{A64472E7-8B0A-F729-840A-01E46F2134E1}"/>
                    </a:ext>
                  </a:extLst>
                </p:cNvPr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033;p105">
                  <a:extLst>
                    <a:ext uri="{FF2B5EF4-FFF2-40B4-BE49-F238E27FC236}">
                      <a16:creationId xmlns:a16="http://schemas.microsoft.com/office/drawing/2014/main" id="{99DCCDF8-496F-8EC1-0E79-F76C8BDCB095}"/>
                    </a:ext>
                  </a:extLst>
                </p:cNvPr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034;p105">
                  <a:extLst>
                    <a:ext uri="{FF2B5EF4-FFF2-40B4-BE49-F238E27FC236}">
                      <a16:creationId xmlns:a16="http://schemas.microsoft.com/office/drawing/2014/main" id="{75F0F079-2DD0-254F-325D-7DEB9CB03260}"/>
                    </a:ext>
                  </a:extLst>
                </p:cNvPr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035;p105">
                  <a:extLst>
                    <a:ext uri="{FF2B5EF4-FFF2-40B4-BE49-F238E27FC236}">
                      <a16:creationId xmlns:a16="http://schemas.microsoft.com/office/drawing/2014/main" id="{7E8CFB3E-75B3-05B9-EFD7-13C97861A44D}"/>
                    </a:ext>
                  </a:extLst>
                </p:cNvPr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036;p105">
                  <a:extLst>
                    <a:ext uri="{FF2B5EF4-FFF2-40B4-BE49-F238E27FC236}">
                      <a16:creationId xmlns:a16="http://schemas.microsoft.com/office/drawing/2014/main" id="{95CDCE5B-76D5-9546-F0D6-C2F5BE4AC188}"/>
                    </a:ext>
                  </a:extLst>
                </p:cNvPr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" name="Google Shape;2037;p105">
                <a:extLst>
                  <a:ext uri="{FF2B5EF4-FFF2-40B4-BE49-F238E27FC236}">
                    <a16:creationId xmlns:a16="http://schemas.microsoft.com/office/drawing/2014/main" id="{D4508DF5-20F9-36DF-3B3B-D1886644AEA9}"/>
                  </a:ext>
                </a:extLst>
              </p:cNvPr>
              <p:cNvGrpSpPr/>
              <p:nvPr/>
            </p:nvGrpSpPr>
            <p:grpSpPr>
              <a:xfrm>
                <a:off x="2785648" y="1979052"/>
                <a:ext cx="1012877" cy="1952658"/>
                <a:chOff x="-3461520" y="-1474209"/>
                <a:chExt cx="1592824" cy="3070700"/>
              </a:xfrm>
            </p:grpSpPr>
            <p:sp>
              <p:nvSpPr>
                <p:cNvPr id="11" name="Google Shape;2038;p105">
                  <a:extLst>
                    <a:ext uri="{FF2B5EF4-FFF2-40B4-BE49-F238E27FC236}">
                      <a16:creationId xmlns:a16="http://schemas.microsoft.com/office/drawing/2014/main" id="{3C3B98FE-22B4-EAB7-DCF3-C5D673963037}"/>
                    </a:ext>
                  </a:extLst>
                </p:cNvPr>
                <p:cNvSpPr/>
                <p:nvPr/>
              </p:nvSpPr>
              <p:spPr>
                <a:xfrm>
                  <a:off x="-2772970" y="-511094"/>
                  <a:ext cx="215726" cy="2107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34" h="123431" extrusionOk="0">
                      <a:moveTo>
                        <a:pt x="4552" y="1"/>
                      </a:moveTo>
                      <a:lnTo>
                        <a:pt x="1" y="123430"/>
                      </a:lnTo>
                      <a:lnTo>
                        <a:pt x="12633" y="123430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2039;p105">
                  <a:extLst>
                    <a:ext uri="{FF2B5EF4-FFF2-40B4-BE49-F238E27FC236}">
                      <a16:creationId xmlns:a16="http://schemas.microsoft.com/office/drawing/2014/main" id="{E9CD93F2-D7EC-C1C6-E0F5-8F5CCF286BD6}"/>
                    </a:ext>
                  </a:extLst>
                </p:cNvPr>
                <p:cNvSpPr/>
                <p:nvPr/>
              </p:nvSpPr>
              <p:spPr>
                <a:xfrm>
                  <a:off x="-2769197" y="-1474209"/>
                  <a:ext cx="207717" cy="9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5" h="53593" extrusionOk="0">
                      <a:moveTo>
                        <a:pt x="6096" y="0"/>
                      </a:moveTo>
                      <a:lnTo>
                        <a:pt x="5462" y="1186"/>
                      </a:lnTo>
                      <a:lnTo>
                        <a:pt x="4882" y="2400"/>
                      </a:lnTo>
                      <a:lnTo>
                        <a:pt x="4331" y="3614"/>
                      </a:lnTo>
                      <a:lnTo>
                        <a:pt x="3834" y="4827"/>
                      </a:lnTo>
                      <a:lnTo>
                        <a:pt x="3365" y="6041"/>
                      </a:lnTo>
                      <a:lnTo>
                        <a:pt x="2924" y="7254"/>
                      </a:lnTo>
                      <a:lnTo>
                        <a:pt x="2538" y="8468"/>
                      </a:lnTo>
                      <a:lnTo>
                        <a:pt x="2152" y="9654"/>
                      </a:lnTo>
                      <a:lnTo>
                        <a:pt x="1821" y="10868"/>
                      </a:lnTo>
                      <a:lnTo>
                        <a:pt x="1517" y="12081"/>
                      </a:lnTo>
                      <a:lnTo>
                        <a:pt x="1242" y="13267"/>
                      </a:lnTo>
                      <a:lnTo>
                        <a:pt x="1021" y="14481"/>
                      </a:lnTo>
                      <a:lnTo>
                        <a:pt x="800" y="15667"/>
                      </a:lnTo>
                      <a:lnTo>
                        <a:pt x="607" y="16853"/>
                      </a:lnTo>
                      <a:lnTo>
                        <a:pt x="442" y="18039"/>
                      </a:lnTo>
                      <a:lnTo>
                        <a:pt x="331" y="19197"/>
                      </a:lnTo>
                      <a:lnTo>
                        <a:pt x="221" y="20356"/>
                      </a:lnTo>
                      <a:lnTo>
                        <a:pt x="138" y="21514"/>
                      </a:lnTo>
                      <a:lnTo>
                        <a:pt x="56" y="22673"/>
                      </a:lnTo>
                      <a:lnTo>
                        <a:pt x="28" y="23804"/>
                      </a:lnTo>
                      <a:lnTo>
                        <a:pt x="0" y="24935"/>
                      </a:lnTo>
                      <a:lnTo>
                        <a:pt x="0" y="26038"/>
                      </a:lnTo>
                      <a:lnTo>
                        <a:pt x="28" y="27141"/>
                      </a:lnTo>
                      <a:lnTo>
                        <a:pt x="83" y="28244"/>
                      </a:lnTo>
                      <a:lnTo>
                        <a:pt x="138" y="29320"/>
                      </a:lnTo>
                      <a:lnTo>
                        <a:pt x="221" y="30368"/>
                      </a:lnTo>
                      <a:lnTo>
                        <a:pt x="414" y="32464"/>
                      </a:lnTo>
                      <a:lnTo>
                        <a:pt x="662" y="34478"/>
                      </a:lnTo>
                      <a:lnTo>
                        <a:pt x="966" y="36409"/>
                      </a:lnTo>
                      <a:lnTo>
                        <a:pt x="1297" y="38284"/>
                      </a:lnTo>
                      <a:lnTo>
                        <a:pt x="1683" y="40077"/>
                      </a:lnTo>
                      <a:lnTo>
                        <a:pt x="2069" y="41787"/>
                      </a:lnTo>
                      <a:lnTo>
                        <a:pt x="2483" y="43414"/>
                      </a:lnTo>
                      <a:lnTo>
                        <a:pt x="2897" y="44932"/>
                      </a:lnTo>
                      <a:lnTo>
                        <a:pt x="3338" y="46338"/>
                      </a:lnTo>
                      <a:lnTo>
                        <a:pt x="3752" y="47635"/>
                      </a:lnTo>
                      <a:lnTo>
                        <a:pt x="4165" y="48821"/>
                      </a:lnTo>
                      <a:lnTo>
                        <a:pt x="4551" y="49896"/>
                      </a:lnTo>
                      <a:lnTo>
                        <a:pt x="4910" y="50862"/>
                      </a:lnTo>
                      <a:lnTo>
                        <a:pt x="5544" y="52351"/>
                      </a:lnTo>
                      <a:lnTo>
                        <a:pt x="5931" y="53289"/>
                      </a:lnTo>
                      <a:lnTo>
                        <a:pt x="6096" y="53592"/>
                      </a:lnTo>
                      <a:lnTo>
                        <a:pt x="6234" y="53289"/>
                      </a:lnTo>
                      <a:lnTo>
                        <a:pt x="6648" y="52351"/>
                      </a:lnTo>
                      <a:lnTo>
                        <a:pt x="7255" y="50862"/>
                      </a:lnTo>
                      <a:lnTo>
                        <a:pt x="7641" y="49896"/>
                      </a:lnTo>
                      <a:lnTo>
                        <a:pt x="8027" y="48821"/>
                      </a:lnTo>
                      <a:lnTo>
                        <a:pt x="8441" y="47635"/>
                      </a:lnTo>
                      <a:lnTo>
                        <a:pt x="8854" y="46338"/>
                      </a:lnTo>
                      <a:lnTo>
                        <a:pt x="9268" y="44932"/>
                      </a:lnTo>
                      <a:lnTo>
                        <a:pt x="9709" y="43414"/>
                      </a:lnTo>
                      <a:lnTo>
                        <a:pt x="10123" y="41787"/>
                      </a:lnTo>
                      <a:lnTo>
                        <a:pt x="10509" y="40077"/>
                      </a:lnTo>
                      <a:lnTo>
                        <a:pt x="10895" y="38284"/>
                      </a:lnTo>
                      <a:lnTo>
                        <a:pt x="11226" y="36409"/>
                      </a:lnTo>
                      <a:lnTo>
                        <a:pt x="11530" y="34478"/>
                      </a:lnTo>
                      <a:lnTo>
                        <a:pt x="11778" y="32464"/>
                      </a:lnTo>
                      <a:lnTo>
                        <a:pt x="11971" y="30368"/>
                      </a:lnTo>
                      <a:lnTo>
                        <a:pt x="12054" y="29320"/>
                      </a:lnTo>
                      <a:lnTo>
                        <a:pt x="12109" y="28244"/>
                      </a:lnTo>
                      <a:lnTo>
                        <a:pt x="12164" y="27141"/>
                      </a:lnTo>
                      <a:lnTo>
                        <a:pt x="12164" y="26038"/>
                      </a:lnTo>
                      <a:lnTo>
                        <a:pt x="12164" y="24935"/>
                      </a:lnTo>
                      <a:lnTo>
                        <a:pt x="12164" y="23804"/>
                      </a:lnTo>
                      <a:lnTo>
                        <a:pt x="12109" y="22673"/>
                      </a:lnTo>
                      <a:lnTo>
                        <a:pt x="12054" y="21514"/>
                      </a:lnTo>
                      <a:lnTo>
                        <a:pt x="11971" y="20356"/>
                      </a:lnTo>
                      <a:lnTo>
                        <a:pt x="11861" y="19197"/>
                      </a:lnTo>
                      <a:lnTo>
                        <a:pt x="11723" y="18039"/>
                      </a:lnTo>
                      <a:lnTo>
                        <a:pt x="11585" y="16853"/>
                      </a:lnTo>
                      <a:lnTo>
                        <a:pt x="11392" y="15667"/>
                      </a:lnTo>
                      <a:lnTo>
                        <a:pt x="11171" y="14481"/>
                      </a:lnTo>
                      <a:lnTo>
                        <a:pt x="10923" y="13267"/>
                      </a:lnTo>
                      <a:lnTo>
                        <a:pt x="10675" y="12081"/>
                      </a:lnTo>
                      <a:lnTo>
                        <a:pt x="10371" y="10868"/>
                      </a:lnTo>
                      <a:lnTo>
                        <a:pt x="10013" y="9654"/>
                      </a:lnTo>
                      <a:lnTo>
                        <a:pt x="9654" y="8468"/>
                      </a:lnTo>
                      <a:lnTo>
                        <a:pt x="9268" y="7254"/>
                      </a:lnTo>
                      <a:lnTo>
                        <a:pt x="8827" y="6041"/>
                      </a:lnTo>
                      <a:lnTo>
                        <a:pt x="8358" y="4827"/>
                      </a:lnTo>
                      <a:lnTo>
                        <a:pt x="7834" y="3614"/>
                      </a:lnTo>
                      <a:lnTo>
                        <a:pt x="7310" y="2400"/>
                      </a:lnTo>
                      <a:lnTo>
                        <a:pt x="6703" y="1186"/>
                      </a:lnTo>
                      <a:lnTo>
                        <a:pt x="609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2040;p105">
                  <a:extLst>
                    <a:ext uri="{FF2B5EF4-FFF2-40B4-BE49-F238E27FC236}">
                      <a16:creationId xmlns:a16="http://schemas.microsoft.com/office/drawing/2014/main" id="{91F5B46B-465C-CD4D-CCBE-1189EFD50DEC}"/>
                    </a:ext>
                  </a:extLst>
                </p:cNvPr>
                <p:cNvSpPr/>
                <p:nvPr/>
              </p:nvSpPr>
              <p:spPr>
                <a:xfrm>
                  <a:off x="-3461520" y="-559125"/>
                  <a:ext cx="796429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3" h="26231" extrusionOk="0">
                      <a:moveTo>
                        <a:pt x="46642" y="0"/>
                      </a:moveTo>
                      <a:lnTo>
                        <a:pt x="46283" y="28"/>
                      </a:lnTo>
                      <a:lnTo>
                        <a:pt x="45263" y="138"/>
                      </a:lnTo>
                      <a:lnTo>
                        <a:pt x="43663" y="331"/>
                      </a:lnTo>
                      <a:lnTo>
                        <a:pt x="42670" y="469"/>
                      </a:lnTo>
                      <a:lnTo>
                        <a:pt x="41539" y="662"/>
                      </a:lnTo>
                      <a:lnTo>
                        <a:pt x="40326" y="883"/>
                      </a:lnTo>
                      <a:lnTo>
                        <a:pt x="38974" y="1131"/>
                      </a:lnTo>
                      <a:lnTo>
                        <a:pt x="37540" y="1462"/>
                      </a:lnTo>
                      <a:lnTo>
                        <a:pt x="35995" y="1821"/>
                      </a:lnTo>
                      <a:lnTo>
                        <a:pt x="34396" y="2262"/>
                      </a:lnTo>
                      <a:lnTo>
                        <a:pt x="32713" y="2758"/>
                      </a:lnTo>
                      <a:lnTo>
                        <a:pt x="30975" y="3283"/>
                      </a:lnTo>
                      <a:lnTo>
                        <a:pt x="29183" y="3917"/>
                      </a:lnTo>
                      <a:lnTo>
                        <a:pt x="27335" y="4606"/>
                      </a:lnTo>
                      <a:lnTo>
                        <a:pt x="25459" y="5379"/>
                      </a:lnTo>
                      <a:lnTo>
                        <a:pt x="23556" y="6206"/>
                      </a:lnTo>
                      <a:lnTo>
                        <a:pt x="22591" y="6675"/>
                      </a:lnTo>
                      <a:lnTo>
                        <a:pt x="21625" y="7144"/>
                      </a:lnTo>
                      <a:lnTo>
                        <a:pt x="20660" y="7640"/>
                      </a:lnTo>
                      <a:lnTo>
                        <a:pt x="19694" y="8165"/>
                      </a:lnTo>
                      <a:lnTo>
                        <a:pt x="18729" y="8716"/>
                      </a:lnTo>
                      <a:lnTo>
                        <a:pt x="17736" y="9268"/>
                      </a:lnTo>
                      <a:lnTo>
                        <a:pt x="16771" y="9875"/>
                      </a:lnTo>
                      <a:lnTo>
                        <a:pt x="15805" y="10481"/>
                      </a:lnTo>
                      <a:lnTo>
                        <a:pt x="14840" y="11116"/>
                      </a:lnTo>
                      <a:lnTo>
                        <a:pt x="13875" y="11778"/>
                      </a:lnTo>
                      <a:lnTo>
                        <a:pt x="12937" y="12467"/>
                      </a:lnTo>
                      <a:lnTo>
                        <a:pt x="11971" y="13184"/>
                      </a:lnTo>
                      <a:lnTo>
                        <a:pt x="11034" y="13929"/>
                      </a:lnTo>
                      <a:lnTo>
                        <a:pt x="10096" y="14701"/>
                      </a:lnTo>
                      <a:lnTo>
                        <a:pt x="9186" y="15501"/>
                      </a:lnTo>
                      <a:lnTo>
                        <a:pt x="8275" y="16329"/>
                      </a:lnTo>
                      <a:lnTo>
                        <a:pt x="7365" y="17156"/>
                      </a:lnTo>
                      <a:lnTo>
                        <a:pt x="6483" y="18039"/>
                      </a:lnTo>
                      <a:lnTo>
                        <a:pt x="5628" y="18977"/>
                      </a:lnTo>
                      <a:lnTo>
                        <a:pt x="4773" y="19915"/>
                      </a:lnTo>
                      <a:lnTo>
                        <a:pt x="3917" y="20880"/>
                      </a:lnTo>
                      <a:lnTo>
                        <a:pt x="3090" y="21873"/>
                      </a:lnTo>
                      <a:lnTo>
                        <a:pt x="2290" y="22921"/>
                      </a:lnTo>
                      <a:lnTo>
                        <a:pt x="1518" y="23997"/>
                      </a:lnTo>
                      <a:lnTo>
                        <a:pt x="746" y="25100"/>
                      </a:lnTo>
                      <a:lnTo>
                        <a:pt x="1" y="26231"/>
                      </a:lnTo>
                      <a:lnTo>
                        <a:pt x="1352" y="26176"/>
                      </a:lnTo>
                      <a:lnTo>
                        <a:pt x="2676" y="26093"/>
                      </a:lnTo>
                      <a:lnTo>
                        <a:pt x="4000" y="25983"/>
                      </a:lnTo>
                      <a:lnTo>
                        <a:pt x="5297" y="25817"/>
                      </a:lnTo>
                      <a:lnTo>
                        <a:pt x="6593" y="25652"/>
                      </a:lnTo>
                      <a:lnTo>
                        <a:pt x="7862" y="25431"/>
                      </a:lnTo>
                      <a:lnTo>
                        <a:pt x="9103" y="25183"/>
                      </a:lnTo>
                      <a:lnTo>
                        <a:pt x="10344" y="24934"/>
                      </a:lnTo>
                      <a:lnTo>
                        <a:pt x="11558" y="24631"/>
                      </a:lnTo>
                      <a:lnTo>
                        <a:pt x="12744" y="24300"/>
                      </a:lnTo>
                      <a:lnTo>
                        <a:pt x="13930" y="23969"/>
                      </a:lnTo>
                      <a:lnTo>
                        <a:pt x="15088" y="23583"/>
                      </a:lnTo>
                      <a:lnTo>
                        <a:pt x="16219" y="23197"/>
                      </a:lnTo>
                      <a:lnTo>
                        <a:pt x="17350" y="22783"/>
                      </a:lnTo>
                      <a:lnTo>
                        <a:pt x="18453" y="22342"/>
                      </a:lnTo>
                      <a:lnTo>
                        <a:pt x="19529" y="21873"/>
                      </a:lnTo>
                      <a:lnTo>
                        <a:pt x="20605" y="21404"/>
                      </a:lnTo>
                      <a:lnTo>
                        <a:pt x="21653" y="20907"/>
                      </a:lnTo>
                      <a:lnTo>
                        <a:pt x="22673" y="20411"/>
                      </a:lnTo>
                      <a:lnTo>
                        <a:pt x="23666" y="19887"/>
                      </a:lnTo>
                      <a:lnTo>
                        <a:pt x="24659" y="19335"/>
                      </a:lnTo>
                      <a:lnTo>
                        <a:pt x="25625" y="18784"/>
                      </a:lnTo>
                      <a:lnTo>
                        <a:pt x="26590" y="18232"/>
                      </a:lnTo>
                      <a:lnTo>
                        <a:pt x="27500" y="17680"/>
                      </a:lnTo>
                      <a:lnTo>
                        <a:pt x="28410" y="17101"/>
                      </a:lnTo>
                      <a:lnTo>
                        <a:pt x="29321" y="16494"/>
                      </a:lnTo>
                      <a:lnTo>
                        <a:pt x="31031" y="15308"/>
                      </a:lnTo>
                      <a:lnTo>
                        <a:pt x="32658" y="14095"/>
                      </a:lnTo>
                      <a:lnTo>
                        <a:pt x="34203" y="12881"/>
                      </a:lnTo>
                      <a:lnTo>
                        <a:pt x="35664" y="11667"/>
                      </a:lnTo>
                      <a:lnTo>
                        <a:pt x="37044" y="10481"/>
                      </a:lnTo>
                      <a:lnTo>
                        <a:pt x="38340" y="9295"/>
                      </a:lnTo>
                      <a:lnTo>
                        <a:pt x="39526" y="8137"/>
                      </a:lnTo>
                      <a:lnTo>
                        <a:pt x="40657" y="7034"/>
                      </a:lnTo>
                      <a:lnTo>
                        <a:pt x="41677" y="5958"/>
                      </a:lnTo>
                      <a:lnTo>
                        <a:pt x="42588" y="4965"/>
                      </a:lnTo>
                      <a:lnTo>
                        <a:pt x="43443" y="4027"/>
                      </a:lnTo>
                      <a:lnTo>
                        <a:pt x="44187" y="3145"/>
                      </a:lnTo>
                      <a:lnTo>
                        <a:pt x="44822" y="2372"/>
                      </a:lnTo>
                      <a:lnTo>
                        <a:pt x="45815" y="1104"/>
                      </a:lnTo>
                      <a:lnTo>
                        <a:pt x="46421" y="304"/>
                      </a:lnTo>
                      <a:lnTo>
                        <a:pt x="4664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2041;p105">
                  <a:extLst>
                    <a:ext uri="{FF2B5EF4-FFF2-40B4-BE49-F238E27FC236}">
                      <a16:creationId xmlns:a16="http://schemas.microsoft.com/office/drawing/2014/main" id="{2E16027E-1816-1D5B-B02F-9DF0DF9E139B}"/>
                    </a:ext>
                  </a:extLst>
                </p:cNvPr>
                <p:cNvSpPr/>
                <p:nvPr/>
              </p:nvSpPr>
              <p:spPr>
                <a:xfrm>
                  <a:off x="-2665108" y="-559125"/>
                  <a:ext cx="796412" cy="447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642" h="26231" extrusionOk="0">
                      <a:moveTo>
                        <a:pt x="0" y="0"/>
                      </a:moveTo>
                      <a:lnTo>
                        <a:pt x="193" y="304"/>
                      </a:lnTo>
                      <a:lnTo>
                        <a:pt x="800" y="1104"/>
                      </a:lnTo>
                      <a:lnTo>
                        <a:pt x="1820" y="2372"/>
                      </a:lnTo>
                      <a:lnTo>
                        <a:pt x="2455" y="3145"/>
                      </a:lnTo>
                      <a:lnTo>
                        <a:pt x="3200" y="4027"/>
                      </a:lnTo>
                      <a:lnTo>
                        <a:pt x="4027" y="4965"/>
                      </a:lnTo>
                      <a:lnTo>
                        <a:pt x="4965" y="5958"/>
                      </a:lnTo>
                      <a:lnTo>
                        <a:pt x="5985" y="7034"/>
                      </a:lnTo>
                      <a:lnTo>
                        <a:pt x="7089" y="8137"/>
                      </a:lnTo>
                      <a:lnTo>
                        <a:pt x="8302" y="9295"/>
                      </a:lnTo>
                      <a:lnTo>
                        <a:pt x="9599" y="10481"/>
                      </a:lnTo>
                      <a:lnTo>
                        <a:pt x="10978" y="11667"/>
                      </a:lnTo>
                      <a:lnTo>
                        <a:pt x="12440" y="12881"/>
                      </a:lnTo>
                      <a:lnTo>
                        <a:pt x="13984" y="14095"/>
                      </a:lnTo>
                      <a:lnTo>
                        <a:pt x="15612" y="15308"/>
                      </a:lnTo>
                      <a:lnTo>
                        <a:pt x="17322" y="16494"/>
                      </a:lnTo>
                      <a:lnTo>
                        <a:pt x="18204" y="17101"/>
                      </a:lnTo>
                      <a:lnTo>
                        <a:pt x="19114" y="17680"/>
                      </a:lnTo>
                      <a:lnTo>
                        <a:pt x="20052" y="18232"/>
                      </a:lnTo>
                      <a:lnTo>
                        <a:pt x="20990" y="18784"/>
                      </a:lnTo>
                      <a:lnTo>
                        <a:pt x="21983" y="19335"/>
                      </a:lnTo>
                      <a:lnTo>
                        <a:pt x="22948" y="19887"/>
                      </a:lnTo>
                      <a:lnTo>
                        <a:pt x="23969" y="20411"/>
                      </a:lnTo>
                      <a:lnTo>
                        <a:pt x="24989" y="20907"/>
                      </a:lnTo>
                      <a:lnTo>
                        <a:pt x="26038" y="21404"/>
                      </a:lnTo>
                      <a:lnTo>
                        <a:pt x="27113" y="21873"/>
                      </a:lnTo>
                      <a:lnTo>
                        <a:pt x="28189" y="22342"/>
                      </a:lnTo>
                      <a:lnTo>
                        <a:pt x="29292" y="22783"/>
                      </a:lnTo>
                      <a:lnTo>
                        <a:pt x="30423" y="23197"/>
                      </a:lnTo>
                      <a:lnTo>
                        <a:pt x="31554" y="23583"/>
                      </a:lnTo>
                      <a:lnTo>
                        <a:pt x="32712" y="23969"/>
                      </a:lnTo>
                      <a:lnTo>
                        <a:pt x="33898" y="24300"/>
                      </a:lnTo>
                      <a:lnTo>
                        <a:pt x="35084" y="24631"/>
                      </a:lnTo>
                      <a:lnTo>
                        <a:pt x="36298" y="24934"/>
                      </a:lnTo>
                      <a:lnTo>
                        <a:pt x="37539" y="25183"/>
                      </a:lnTo>
                      <a:lnTo>
                        <a:pt x="38780" y="25431"/>
                      </a:lnTo>
                      <a:lnTo>
                        <a:pt x="40049" y="25652"/>
                      </a:lnTo>
                      <a:lnTo>
                        <a:pt x="41346" y="25817"/>
                      </a:lnTo>
                      <a:lnTo>
                        <a:pt x="42642" y="25983"/>
                      </a:lnTo>
                      <a:lnTo>
                        <a:pt x="43966" y="26093"/>
                      </a:lnTo>
                      <a:lnTo>
                        <a:pt x="45290" y="26176"/>
                      </a:lnTo>
                      <a:lnTo>
                        <a:pt x="46641" y="26231"/>
                      </a:lnTo>
                      <a:lnTo>
                        <a:pt x="45897" y="25100"/>
                      </a:lnTo>
                      <a:lnTo>
                        <a:pt x="45124" y="23997"/>
                      </a:lnTo>
                      <a:lnTo>
                        <a:pt x="44352" y="22921"/>
                      </a:lnTo>
                      <a:lnTo>
                        <a:pt x="43552" y="21873"/>
                      </a:lnTo>
                      <a:lnTo>
                        <a:pt x="42725" y="20880"/>
                      </a:lnTo>
                      <a:lnTo>
                        <a:pt x="41870" y="19915"/>
                      </a:lnTo>
                      <a:lnTo>
                        <a:pt x="41015" y="18977"/>
                      </a:lnTo>
                      <a:lnTo>
                        <a:pt x="40160" y="18039"/>
                      </a:lnTo>
                      <a:lnTo>
                        <a:pt x="39249" y="17156"/>
                      </a:lnTo>
                      <a:lnTo>
                        <a:pt x="38367" y="16329"/>
                      </a:lnTo>
                      <a:lnTo>
                        <a:pt x="37456" y="15501"/>
                      </a:lnTo>
                      <a:lnTo>
                        <a:pt x="36519" y="14701"/>
                      </a:lnTo>
                      <a:lnTo>
                        <a:pt x="35608" y="13929"/>
                      </a:lnTo>
                      <a:lnTo>
                        <a:pt x="34643" y="13184"/>
                      </a:lnTo>
                      <a:lnTo>
                        <a:pt x="33705" y="12467"/>
                      </a:lnTo>
                      <a:lnTo>
                        <a:pt x="32768" y="11778"/>
                      </a:lnTo>
                      <a:lnTo>
                        <a:pt x="31802" y="11116"/>
                      </a:lnTo>
                      <a:lnTo>
                        <a:pt x="30837" y="10481"/>
                      </a:lnTo>
                      <a:lnTo>
                        <a:pt x="29871" y="9875"/>
                      </a:lnTo>
                      <a:lnTo>
                        <a:pt x="28878" y="9268"/>
                      </a:lnTo>
                      <a:lnTo>
                        <a:pt x="27913" y="8716"/>
                      </a:lnTo>
                      <a:lnTo>
                        <a:pt x="26948" y="8165"/>
                      </a:lnTo>
                      <a:lnTo>
                        <a:pt x="25982" y="7640"/>
                      </a:lnTo>
                      <a:lnTo>
                        <a:pt x="25017" y="7144"/>
                      </a:lnTo>
                      <a:lnTo>
                        <a:pt x="24052" y="6675"/>
                      </a:lnTo>
                      <a:lnTo>
                        <a:pt x="23086" y="6206"/>
                      </a:lnTo>
                      <a:lnTo>
                        <a:pt x="21183" y="5379"/>
                      </a:lnTo>
                      <a:lnTo>
                        <a:pt x="19307" y="4606"/>
                      </a:lnTo>
                      <a:lnTo>
                        <a:pt x="17459" y="3917"/>
                      </a:lnTo>
                      <a:lnTo>
                        <a:pt x="15667" y="3283"/>
                      </a:lnTo>
                      <a:lnTo>
                        <a:pt x="13929" y="2758"/>
                      </a:lnTo>
                      <a:lnTo>
                        <a:pt x="12246" y="2262"/>
                      </a:lnTo>
                      <a:lnTo>
                        <a:pt x="10619" y="1821"/>
                      </a:lnTo>
                      <a:lnTo>
                        <a:pt x="9102" y="1462"/>
                      </a:lnTo>
                      <a:lnTo>
                        <a:pt x="7668" y="1131"/>
                      </a:lnTo>
                      <a:lnTo>
                        <a:pt x="6316" y="883"/>
                      </a:lnTo>
                      <a:lnTo>
                        <a:pt x="5075" y="662"/>
                      </a:lnTo>
                      <a:lnTo>
                        <a:pt x="3972" y="469"/>
                      </a:lnTo>
                      <a:lnTo>
                        <a:pt x="2951" y="331"/>
                      </a:lnTo>
                      <a:lnTo>
                        <a:pt x="1352" y="138"/>
                      </a:lnTo>
                      <a:lnTo>
                        <a:pt x="359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042;p105">
                  <a:extLst>
                    <a:ext uri="{FF2B5EF4-FFF2-40B4-BE49-F238E27FC236}">
                      <a16:creationId xmlns:a16="http://schemas.microsoft.com/office/drawing/2014/main" id="{7D9FC791-8A80-D3FC-6A34-215288AA983F}"/>
                    </a:ext>
                  </a:extLst>
                </p:cNvPr>
                <p:cNvSpPr/>
                <p:nvPr/>
              </p:nvSpPr>
              <p:spPr>
                <a:xfrm>
                  <a:off x="-2795578" y="-690057"/>
                  <a:ext cx="260940" cy="2618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82" h="15337" extrusionOk="0">
                      <a:moveTo>
                        <a:pt x="7641" y="0"/>
                      </a:moveTo>
                      <a:lnTo>
                        <a:pt x="7255" y="28"/>
                      </a:lnTo>
                      <a:lnTo>
                        <a:pt x="6869" y="56"/>
                      </a:lnTo>
                      <a:lnTo>
                        <a:pt x="6483" y="111"/>
                      </a:lnTo>
                      <a:lnTo>
                        <a:pt x="6096" y="166"/>
                      </a:lnTo>
                      <a:lnTo>
                        <a:pt x="5738" y="249"/>
                      </a:lnTo>
                      <a:lnTo>
                        <a:pt x="5379" y="359"/>
                      </a:lnTo>
                      <a:lnTo>
                        <a:pt x="5021" y="469"/>
                      </a:lnTo>
                      <a:lnTo>
                        <a:pt x="4662" y="607"/>
                      </a:lnTo>
                      <a:lnTo>
                        <a:pt x="4331" y="773"/>
                      </a:lnTo>
                      <a:lnTo>
                        <a:pt x="4000" y="938"/>
                      </a:lnTo>
                      <a:lnTo>
                        <a:pt x="3669" y="1131"/>
                      </a:lnTo>
                      <a:lnTo>
                        <a:pt x="3366" y="1324"/>
                      </a:lnTo>
                      <a:lnTo>
                        <a:pt x="3062" y="1545"/>
                      </a:lnTo>
                      <a:lnTo>
                        <a:pt x="2787" y="1766"/>
                      </a:lnTo>
                      <a:lnTo>
                        <a:pt x="2511" y="2014"/>
                      </a:lnTo>
                      <a:lnTo>
                        <a:pt x="2235" y="2262"/>
                      </a:lnTo>
                      <a:lnTo>
                        <a:pt x="1987" y="2510"/>
                      </a:lnTo>
                      <a:lnTo>
                        <a:pt x="1739" y="2814"/>
                      </a:lnTo>
                      <a:lnTo>
                        <a:pt x="1518" y="3090"/>
                      </a:lnTo>
                      <a:lnTo>
                        <a:pt x="1297" y="3393"/>
                      </a:lnTo>
                      <a:lnTo>
                        <a:pt x="1104" y="3696"/>
                      </a:lnTo>
                      <a:lnTo>
                        <a:pt x="911" y="4027"/>
                      </a:lnTo>
                      <a:lnTo>
                        <a:pt x="746" y="4358"/>
                      </a:lnTo>
                      <a:lnTo>
                        <a:pt x="608" y="4689"/>
                      </a:lnTo>
                      <a:lnTo>
                        <a:pt x="470" y="5048"/>
                      </a:lnTo>
                      <a:lnTo>
                        <a:pt x="332" y="5407"/>
                      </a:lnTo>
                      <a:lnTo>
                        <a:pt x="249" y="5765"/>
                      </a:lnTo>
                      <a:lnTo>
                        <a:pt x="166" y="6124"/>
                      </a:lnTo>
                      <a:lnTo>
                        <a:pt x="84" y="6510"/>
                      </a:lnTo>
                      <a:lnTo>
                        <a:pt x="28" y="6896"/>
                      </a:lnTo>
                      <a:lnTo>
                        <a:pt x="1" y="7282"/>
                      </a:lnTo>
                      <a:lnTo>
                        <a:pt x="1" y="7668"/>
                      </a:lnTo>
                      <a:lnTo>
                        <a:pt x="1" y="8054"/>
                      </a:lnTo>
                      <a:lnTo>
                        <a:pt x="28" y="8468"/>
                      </a:lnTo>
                      <a:lnTo>
                        <a:pt x="84" y="8827"/>
                      </a:lnTo>
                      <a:lnTo>
                        <a:pt x="166" y="9213"/>
                      </a:lnTo>
                      <a:lnTo>
                        <a:pt x="249" y="9599"/>
                      </a:lnTo>
                      <a:lnTo>
                        <a:pt x="332" y="9958"/>
                      </a:lnTo>
                      <a:lnTo>
                        <a:pt x="470" y="10316"/>
                      </a:lnTo>
                      <a:lnTo>
                        <a:pt x="608" y="10647"/>
                      </a:lnTo>
                      <a:lnTo>
                        <a:pt x="746" y="11006"/>
                      </a:lnTo>
                      <a:lnTo>
                        <a:pt x="911" y="11309"/>
                      </a:lnTo>
                      <a:lnTo>
                        <a:pt x="1104" y="11640"/>
                      </a:lnTo>
                      <a:lnTo>
                        <a:pt x="1297" y="11943"/>
                      </a:lnTo>
                      <a:lnTo>
                        <a:pt x="1518" y="12247"/>
                      </a:lnTo>
                      <a:lnTo>
                        <a:pt x="1739" y="12550"/>
                      </a:lnTo>
                      <a:lnTo>
                        <a:pt x="1987" y="12826"/>
                      </a:lnTo>
                      <a:lnTo>
                        <a:pt x="2235" y="13074"/>
                      </a:lnTo>
                      <a:lnTo>
                        <a:pt x="2511" y="13350"/>
                      </a:lnTo>
                      <a:lnTo>
                        <a:pt x="2787" y="13571"/>
                      </a:lnTo>
                      <a:lnTo>
                        <a:pt x="3062" y="13819"/>
                      </a:lnTo>
                      <a:lnTo>
                        <a:pt x="3366" y="14012"/>
                      </a:lnTo>
                      <a:lnTo>
                        <a:pt x="3669" y="14233"/>
                      </a:lnTo>
                      <a:lnTo>
                        <a:pt x="4000" y="14398"/>
                      </a:lnTo>
                      <a:lnTo>
                        <a:pt x="4331" y="14564"/>
                      </a:lnTo>
                      <a:lnTo>
                        <a:pt x="4662" y="14729"/>
                      </a:lnTo>
                      <a:lnTo>
                        <a:pt x="5021" y="14867"/>
                      </a:lnTo>
                      <a:lnTo>
                        <a:pt x="5379" y="14978"/>
                      </a:lnTo>
                      <a:lnTo>
                        <a:pt x="5738" y="15088"/>
                      </a:lnTo>
                      <a:lnTo>
                        <a:pt x="6096" y="15171"/>
                      </a:lnTo>
                      <a:lnTo>
                        <a:pt x="6483" y="15253"/>
                      </a:lnTo>
                      <a:lnTo>
                        <a:pt x="6869" y="15281"/>
                      </a:lnTo>
                      <a:lnTo>
                        <a:pt x="7255" y="15308"/>
                      </a:lnTo>
                      <a:lnTo>
                        <a:pt x="7641" y="15336"/>
                      </a:lnTo>
                      <a:lnTo>
                        <a:pt x="8027" y="15308"/>
                      </a:lnTo>
                      <a:lnTo>
                        <a:pt x="8413" y="15281"/>
                      </a:lnTo>
                      <a:lnTo>
                        <a:pt x="8800" y="15253"/>
                      </a:lnTo>
                      <a:lnTo>
                        <a:pt x="9186" y="15171"/>
                      </a:lnTo>
                      <a:lnTo>
                        <a:pt x="9544" y="15088"/>
                      </a:lnTo>
                      <a:lnTo>
                        <a:pt x="9903" y="14978"/>
                      </a:lnTo>
                      <a:lnTo>
                        <a:pt x="10261" y="14867"/>
                      </a:lnTo>
                      <a:lnTo>
                        <a:pt x="10620" y="14729"/>
                      </a:lnTo>
                      <a:lnTo>
                        <a:pt x="10951" y="14564"/>
                      </a:lnTo>
                      <a:lnTo>
                        <a:pt x="11282" y="14398"/>
                      </a:lnTo>
                      <a:lnTo>
                        <a:pt x="11613" y="14233"/>
                      </a:lnTo>
                      <a:lnTo>
                        <a:pt x="11916" y="14012"/>
                      </a:lnTo>
                      <a:lnTo>
                        <a:pt x="12220" y="13819"/>
                      </a:lnTo>
                      <a:lnTo>
                        <a:pt x="12496" y="13571"/>
                      </a:lnTo>
                      <a:lnTo>
                        <a:pt x="12771" y="13350"/>
                      </a:lnTo>
                      <a:lnTo>
                        <a:pt x="13047" y="13074"/>
                      </a:lnTo>
                      <a:lnTo>
                        <a:pt x="13295" y="12826"/>
                      </a:lnTo>
                      <a:lnTo>
                        <a:pt x="13544" y="12550"/>
                      </a:lnTo>
                      <a:lnTo>
                        <a:pt x="13764" y="12247"/>
                      </a:lnTo>
                      <a:lnTo>
                        <a:pt x="13985" y="11943"/>
                      </a:lnTo>
                      <a:lnTo>
                        <a:pt x="14178" y="11640"/>
                      </a:lnTo>
                      <a:lnTo>
                        <a:pt x="14344" y="11309"/>
                      </a:lnTo>
                      <a:lnTo>
                        <a:pt x="14537" y="11006"/>
                      </a:lnTo>
                      <a:lnTo>
                        <a:pt x="14674" y="10647"/>
                      </a:lnTo>
                      <a:lnTo>
                        <a:pt x="14812" y="10316"/>
                      </a:lnTo>
                      <a:lnTo>
                        <a:pt x="14923" y="9958"/>
                      </a:lnTo>
                      <a:lnTo>
                        <a:pt x="15033" y="9599"/>
                      </a:lnTo>
                      <a:lnTo>
                        <a:pt x="15116" y="9213"/>
                      </a:lnTo>
                      <a:lnTo>
                        <a:pt x="15199" y="8827"/>
                      </a:lnTo>
                      <a:lnTo>
                        <a:pt x="15226" y="8468"/>
                      </a:lnTo>
                      <a:lnTo>
                        <a:pt x="15281" y="8054"/>
                      </a:lnTo>
                      <a:lnTo>
                        <a:pt x="15281" y="7668"/>
                      </a:lnTo>
                      <a:lnTo>
                        <a:pt x="15281" y="7282"/>
                      </a:lnTo>
                      <a:lnTo>
                        <a:pt x="15226" y="6896"/>
                      </a:lnTo>
                      <a:lnTo>
                        <a:pt x="15199" y="6510"/>
                      </a:lnTo>
                      <a:lnTo>
                        <a:pt x="15116" y="6124"/>
                      </a:lnTo>
                      <a:lnTo>
                        <a:pt x="15033" y="5765"/>
                      </a:lnTo>
                      <a:lnTo>
                        <a:pt x="14923" y="5407"/>
                      </a:lnTo>
                      <a:lnTo>
                        <a:pt x="14812" y="5048"/>
                      </a:lnTo>
                      <a:lnTo>
                        <a:pt x="14674" y="4689"/>
                      </a:lnTo>
                      <a:lnTo>
                        <a:pt x="14537" y="4358"/>
                      </a:lnTo>
                      <a:lnTo>
                        <a:pt x="14344" y="4027"/>
                      </a:lnTo>
                      <a:lnTo>
                        <a:pt x="14178" y="3696"/>
                      </a:lnTo>
                      <a:lnTo>
                        <a:pt x="13985" y="3393"/>
                      </a:lnTo>
                      <a:lnTo>
                        <a:pt x="13764" y="3090"/>
                      </a:lnTo>
                      <a:lnTo>
                        <a:pt x="13544" y="2814"/>
                      </a:lnTo>
                      <a:lnTo>
                        <a:pt x="13295" y="2510"/>
                      </a:lnTo>
                      <a:lnTo>
                        <a:pt x="13047" y="2262"/>
                      </a:lnTo>
                      <a:lnTo>
                        <a:pt x="12771" y="2014"/>
                      </a:lnTo>
                      <a:lnTo>
                        <a:pt x="12496" y="1766"/>
                      </a:lnTo>
                      <a:lnTo>
                        <a:pt x="12220" y="1545"/>
                      </a:lnTo>
                      <a:lnTo>
                        <a:pt x="11916" y="1324"/>
                      </a:lnTo>
                      <a:lnTo>
                        <a:pt x="11613" y="1131"/>
                      </a:lnTo>
                      <a:lnTo>
                        <a:pt x="11282" y="938"/>
                      </a:lnTo>
                      <a:lnTo>
                        <a:pt x="10951" y="773"/>
                      </a:lnTo>
                      <a:lnTo>
                        <a:pt x="10620" y="607"/>
                      </a:lnTo>
                      <a:lnTo>
                        <a:pt x="10261" y="469"/>
                      </a:lnTo>
                      <a:lnTo>
                        <a:pt x="9903" y="359"/>
                      </a:lnTo>
                      <a:lnTo>
                        <a:pt x="9544" y="249"/>
                      </a:lnTo>
                      <a:lnTo>
                        <a:pt x="9186" y="166"/>
                      </a:lnTo>
                      <a:lnTo>
                        <a:pt x="8800" y="111"/>
                      </a:lnTo>
                      <a:lnTo>
                        <a:pt x="8413" y="56"/>
                      </a:lnTo>
                      <a:lnTo>
                        <a:pt x="8027" y="28"/>
                      </a:lnTo>
                      <a:lnTo>
                        <a:pt x="764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2043;p105">
                  <a:extLst>
                    <a:ext uri="{FF2B5EF4-FFF2-40B4-BE49-F238E27FC236}">
                      <a16:creationId xmlns:a16="http://schemas.microsoft.com/office/drawing/2014/main" id="{26BCDB31-3D8B-89D2-78BE-14094F4D8970}"/>
                    </a:ext>
                  </a:extLst>
                </p:cNvPr>
                <p:cNvSpPr/>
                <p:nvPr/>
              </p:nvSpPr>
              <p:spPr>
                <a:xfrm>
                  <a:off x="-2738581" y="-632599"/>
                  <a:ext cx="146947" cy="14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6" h="8634" extrusionOk="0">
                      <a:moveTo>
                        <a:pt x="3862" y="0"/>
                      </a:moveTo>
                      <a:lnTo>
                        <a:pt x="3420" y="83"/>
                      </a:lnTo>
                      <a:lnTo>
                        <a:pt x="3007" y="194"/>
                      </a:lnTo>
                      <a:lnTo>
                        <a:pt x="2621" y="331"/>
                      </a:lnTo>
                      <a:lnTo>
                        <a:pt x="2234" y="525"/>
                      </a:lnTo>
                      <a:lnTo>
                        <a:pt x="1903" y="718"/>
                      </a:lnTo>
                      <a:lnTo>
                        <a:pt x="1572" y="966"/>
                      </a:lnTo>
                      <a:lnTo>
                        <a:pt x="1269" y="1242"/>
                      </a:lnTo>
                      <a:lnTo>
                        <a:pt x="966" y="1573"/>
                      </a:lnTo>
                      <a:lnTo>
                        <a:pt x="717" y="1904"/>
                      </a:lnTo>
                      <a:lnTo>
                        <a:pt x="524" y="2262"/>
                      </a:lnTo>
                      <a:lnTo>
                        <a:pt x="331" y="2621"/>
                      </a:lnTo>
                      <a:lnTo>
                        <a:pt x="193" y="3034"/>
                      </a:lnTo>
                      <a:lnTo>
                        <a:pt x="83" y="3448"/>
                      </a:lnTo>
                      <a:lnTo>
                        <a:pt x="28" y="3862"/>
                      </a:lnTo>
                      <a:lnTo>
                        <a:pt x="0" y="4303"/>
                      </a:lnTo>
                      <a:lnTo>
                        <a:pt x="28" y="4745"/>
                      </a:lnTo>
                      <a:lnTo>
                        <a:pt x="83" y="5186"/>
                      </a:lnTo>
                      <a:lnTo>
                        <a:pt x="193" y="5600"/>
                      </a:lnTo>
                      <a:lnTo>
                        <a:pt x="331" y="5986"/>
                      </a:lnTo>
                      <a:lnTo>
                        <a:pt x="524" y="6372"/>
                      </a:lnTo>
                      <a:lnTo>
                        <a:pt x="717" y="6730"/>
                      </a:lnTo>
                      <a:lnTo>
                        <a:pt x="966" y="7061"/>
                      </a:lnTo>
                      <a:lnTo>
                        <a:pt x="1269" y="7365"/>
                      </a:lnTo>
                      <a:lnTo>
                        <a:pt x="1572" y="7641"/>
                      </a:lnTo>
                      <a:lnTo>
                        <a:pt x="1903" y="7889"/>
                      </a:lnTo>
                      <a:lnTo>
                        <a:pt x="2234" y="8110"/>
                      </a:lnTo>
                      <a:lnTo>
                        <a:pt x="2621" y="8275"/>
                      </a:lnTo>
                      <a:lnTo>
                        <a:pt x="3007" y="8441"/>
                      </a:lnTo>
                      <a:lnTo>
                        <a:pt x="3420" y="8523"/>
                      </a:lnTo>
                      <a:lnTo>
                        <a:pt x="3862" y="8606"/>
                      </a:lnTo>
                      <a:lnTo>
                        <a:pt x="4303" y="8634"/>
                      </a:lnTo>
                      <a:lnTo>
                        <a:pt x="4744" y="8606"/>
                      </a:lnTo>
                      <a:lnTo>
                        <a:pt x="5158" y="8523"/>
                      </a:lnTo>
                      <a:lnTo>
                        <a:pt x="5572" y="8441"/>
                      </a:lnTo>
                      <a:lnTo>
                        <a:pt x="5986" y="8275"/>
                      </a:lnTo>
                      <a:lnTo>
                        <a:pt x="6344" y="8110"/>
                      </a:lnTo>
                      <a:lnTo>
                        <a:pt x="6703" y="7889"/>
                      </a:lnTo>
                      <a:lnTo>
                        <a:pt x="7034" y="7641"/>
                      </a:lnTo>
                      <a:lnTo>
                        <a:pt x="7337" y="7365"/>
                      </a:lnTo>
                      <a:lnTo>
                        <a:pt x="7613" y="7061"/>
                      </a:lnTo>
                      <a:lnTo>
                        <a:pt x="7861" y="6730"/>
                      </a:lnTo>
                      <a:lnTo>
                        <a:pt x="8082" y="6372"/>
                      </a:lnTo>
                      <a:lnTo>
                        <a:pt x="8275" y="5986"/>
                      </a:lnTo>
                      <a:lnTo>
                        <a:pt x="8413" y="5600"/>
                      </a:lnTo>
                      <a:lnTo>
                        <a:pt x="8523" y="5186"/>
                      </a:lnTo>
                      <a:lnTo>
                        <a:pt x="8578" y="4745"/>
                      </a:lnTo>
                      <a:lnTo>
                        <a:pt x="8606" y="4303"/>
                      </a:lnTo>
                      <a:lnTo>
                        <a:pt x="8578" y="3862"/>
                      </a:lnTo>
                      <a:lnTo>
                        <a:pt x="8523" y="3448"/>
                      </a:lnTo>
                      <a:lnTo>
                        <a:pt x="8413" y="3034"/>
                      </a:lnTo>
                      <a:lnTo>
                        <a:pt x="8275" y="2621"/>
                      </a:lnTo>
                      <a:lnTo>
                        <a:pt x="8082" y="2262"/>
                      </a:lnTo>
                      <a:lnTo>
                        <a:pt x="7861" y="1904"/>
                      </a:lnTo>
                      <a:lnTo>
                        <a:pt x="7613" y="1573"/>
                      </a:lnTo>
                      <a:lnTo>
                        <a:pt x="7337" y="1242"/>
                      </a:lnTo>
                      <a:lnTo>
                        <a:pt x="7034" y="966"/>
                      </a:lnTo>
                      <a:lnTo>
                        <a:pt x="6703" y="718"/>
                      </a:lnTo>
                      <a:lnTo>
                        <a:pt x="6344" y="525"/>
                      </a:lnTo>
                      <a:lnTo>
                        <a:pt x="5986" y="331"/>
                      </a:lnTo>
                      <a:lnTo>
                        <a:pt x="5572" y="194"/>
                      </a:lnTo>
                      <a:lnTo>
                        <a:pt x="5158" y="83"/>
                      </a:lnTo>
                      <a:lnTo>
                        <a:pt x="47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2044;p105">
                  <a:extLst>
                    <a:ext uri="{FF2B5EF4-FFF2-40B4-BE49-F238E27FC236}">
                      <a16:creationId xmlns:a16="http://schemas.microsoft.com/office/drawing/2014/main" id="{1DAFCD17-8957-0677-9915-164FDD76005E}"/>
                    </a:ext>
                  </a:extLst>
                </p:cNvPr>
                <p:cNvSpPr/>
                <p:nvPr/>
              </p:nvSpPr>
              <p:spPr>
                <a:xfrm>
                  <a:off x="-2674533" y="-1362590"/>
                  <a:ext cx="18390" cy="625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36630" extrusionOk="0">
                      <a:moveTo>
                        <a:pt x="442" y="0"/>
                      </a:moveTo>
                      <a:lnTo>
                        <a:pt x="359" y="28"/>
                      </a:lnTo>
                      <a:lnTo>
                        <a:pt x="249" y="55"/>
                      </a:lnTo>
                      <a:lnTo>
                        <a:pt x="193" y="138"/>
                      </a:lnTo>
                      <a:lnTo>
                        <a:pt x="111" y="193"/>
                      </a:lnTo>
                      <a:lnTo>
                        <a:pt x="56" y="276"/>
                      </a:lnTo>
                      <a:lnTo>
                        <a:pt x="28" y="386"/>
                      </a:lnTo>
                      <a:lnTo>
                        <a:pt x="0" y="524"/>
                      </a:lnTo>
                      <a:lnTo>
                        <a:pt x="0" y="36105"/>
                      </a:lnTo>
                      <a:lnTo>
                        <a:pt x="28" y="36243"/>
                      </a:lnTo>
                      <a:lnTo>
                        <a:pt x="56" y="36353"/>
                      </a:lnTo>
                      <a:lnTo>
                        <a:pt x="111" y="36436"/>
                      </a:lnTo>
                      <a:lnTo>
                        <a:pt x="193" y="36519"/>
                      </a:lnTo>
                      <a:lnTo>
                        <a:pt x="249" y="36574"/>
                      </a:lnTo>
                      <a:lnTo>
                        <a:pt x="359" y="36602"/>
                      </a:lnTo>
                      <a:lnTo>
                        <a:pt x="442" y="36629"/>
                      </a:lnTo>
                      <a:lnTo>
                        <a:pt x="662" y="36629"/>
                      </a:lnTo>
                      <a:lnTo>
                        <a:pt x="745" y="36602"/>
                      </a:lnTo>
                      <a:lnTo>
                        <a:pt x="828" y="36574"/>
                      </a:lnTo>
                      <a:lnTo>
                        <a:pt x="911" y="36519"/>
                      </a:lnTo>
                      <a:lnTo>
                        <a:pt x="993" y="36436"/>
                      </a:lnTo>
                      <a:lnTo>
                        <a:pt x="1049" y="36353"/>
                      </a:lnTo>
                      <a:lnTo>
                        <a:pt x="1076" y="36243"/>
                      </a:lnTo>
                      <a:lnTo>
                        <a:pt x="1076" y="36105"/>
                      </a:lnTo>
                      <a:lnTo>
                        <a:pt x="1076" y="524"/>
                      </a:lnTo>
                      <a:lnTo>
                        <a:pt x="1076" y="386"/>
                      </a:lnTo>
                      <a:lnTo>
                        <a:pt x="1049" y="276"/>
                      </a:lnTo>
                      <a:lnTo>
                        <a:pt x="993" y="193"/>
                      </a:lnTo>
                      <a:lnTo>
                        <a:pt x="911" y="138"/>
                      </a:lnTo>
                      <a:lnTo>
                        <a:pt x="828" y="55"/>
                      </a:lnTo>
                      <a:lnTo>
                        <a:pt x="745" y="28"/>
                      </a:lnTo>
                      <a:lnTo>
                        <a:pt x="66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2045;p105">
                  <a:extLst>
                    <a:ext uri="{FF2B5EF4-FFF2-40B4-BE49-F238E27FC236}">
                      <a16:creationId xmlns:a16="http://schemas.microsoft.com/office/drawing/2014/main" id="{FB5CDC45-A689-A046-108E-7B6FED5F30AB}"/>
                    </a:ext>
                  </a:extLst>
                </p:cNvPr>
                <p:cNvSpPr/>
                <p:nvPr/>
              </p:nvSpPr>
              <p:spPr>
                <a:xfrm>
                  <a:off x="-2528064" y="-475765"/>
                  <a:ext cx="551523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469" y="0"/>
                      </a:moveTo>
                      <a:lnTo>
                        <a:pt x="387" y="28"/>
                      </a:lnTo>
                      <a:lnTo>
                        <a:pt x="276" y="83"/>
                      </a:lnTo>
                      <a:lnTo>
                        <a:pt x="221" y="138"/>
                      </a:lnTo>
                      <a:lnTo>
                        <a:pt x="138" y="221"/>
                      </a:lnTo>
                      <a:lnTo>
                        <a:pt x="83" y="304"/>
                      </a:lnTo>
                      <a:lnTo>
                        <a:pt x="56" y="386"/>
                      </a:lnTo>
                      <a:lnTo>
                        <a:pt x="28" y="497"/>
                      </a:lnTo>
                      <a:lnTo>
                        <a:pt x="0" y="580"/>
                      </a:lnTo>
                      <a:lnTo>
                        <a:pt x="28" y="690"/>
                      </a:lnTo>
                      <a:lnTo>
                        <a:pt x="56" y="773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76" y="1021"/>
                      </a:lnTo>
                      <a:lnTo>
                        <a:pt x="31527" y="18122"/>
                      </a:lnTo>
                      <a:lnTo>
                        <a:pt x="31637" y="18149"/>
                      </a:lnTo>
                      <a:lnTo>
                        <a:pt x="31747" y="18177"/>
                      </a:lnTo>
                      <a:lnTo>
                        <a:pt x="31830" y="18177"/>
                      </a:lnTo>
                      <a:lnTo>
                        <a:pt x="31940" y="18149"/>
                      </a:lnTo>
                      <a:lnTo>
                        <a:pt x="32023" y="18122"/>
                      </a:lnTo>
                      <a:lnTo>
                        <a:pt x="32106" y="18039"/>
                      </a:lnTo>
                      <a:lnTo>
                        <a:pt x="32161" y="17984"/>
                      </a:lnTo>
                      <a:lnTo>
                        <a:pt x="32216" y="17901"/>
                      </a:lnTo>
                      <a:lnTo>
                        <a:pt x="32271" y="17791"/>
                      </a:lnTo>
                      <a:lnTo>
                        <a:pt x="32299" y="17708"/>
                      </a:lnTo>
                      <a:lnTo>
                        <a:pt x="32299" y="17598"/>
                      </a:lnTo>
                      <a:lnTo>
                        <a:pt x="32299" y="17515"/>
                      </a:lnTo>
                      <a:lnTo>
                        <a:pt x="32271" y="17405"/>
                      </a:lnTo>
                      <a:lnTo>
                        <a:pt x="32216" y="17322"/>
                      </a:lnTo>
                      <a:lnTo>
                        <a:pt x="32134" y="17239"/>
                      </a:lnTo>
                      <a:lnTo>
                        <a:pt x="32023" y="17156"/>
                      </a:lnTo>
                      <a:lnTo>
                        <a:pt x="800" y="83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2046;p105">
                  <a:extLst>
                    <a:ext uri="{FF2B5EF4-FFF2-40B4-BE49-F238E27FC236}">
                      <a16:creationId xmlns:a16="http://schemas.microsoft.com/office/drawing/2014/main" id="{7EAC4937-6966-FFC6-0D8C-E63C8FE0BD7E}"/>
                    </a:ext>
                  </a:extLst>
                </p:cNvPr>
                <p:cNvSpPr/>
                <p:nvPr/>
              </p:nvSpPr>
              <p:spPr>
                <a:xfrm>
                  <a:off x="-3370151" y="-475765"/>
                  <a:ext cx="551522" cy="310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00" h="18177" extrusionOk="0">
                      <a:moveTo>
                        <a:pt x="31748" y="0"/>
                      </a:moveTo>
                      <a:lnTo>
                        <a:pt x="31637" y="28"/>
                      </a:lnTo>
                      <a:lnTo>
                        <a:pt x="31527" y="83"/>
                      </a:lnTo>
                      <a:lnTo>
                        <a:pt x="277" y="17156"/>
                      </a:lnTo>
                      <a:lnTo>
                        <a:pt x="194" y="17239"/>
                      </a:lnTo>
                      <a:lnTo>
                        <a:pt x="111" y="17322"/>
                      </a:lnTo>
                      <a:lnTo>
                        <a:pt x="56" y="17405"/>
                      </a:lnTo>
                      <a:lnTo>
                        <a:pt x="28" y="17515"/>
                      </a:lnTo>
                      <a:lnTo>
                        <a:pt x="1" y="17598"/>
                      </a:lnTo>
                      <a:lnTo>
                        <a:pt x="28" y="17708"/>
                      </a:lnTo>
                      <a:lnTo>
                        <a:pt x="56" y="17791"/>
                      </a:lnTo>
                      <a:lnTo>
                        <a:pt x="83" y="17901"/>
                      </a:lnTo>
                      <a:lnTo>
                        <a:pt x="139" y="17984"/>
                      </a:lnTo>
                      <a:lnTo>
                        <a:pt x="221" y="18039"/>
                      </a:lnTo>
                      <a:lnTo>
                        <a:pt x="277" y="18122"/>
                      </a:lnTo>
                      <a:lnTo>
                        <a:pt x="387" y="18149"/>
                      </a:lnTo>
                      <a:lnTo>
                        <a:pt x="470" y="18177"/>
                      </a:lnTo>
                      <a:lnTo>
                        <a:pt x="580" y="18177"/>
                      </a:lnTo>
                      <a:lnTo>
                        <a:pt x="690" y="18149"/>
                      </a:lnTo>
                      <a:lnTo>
                        <a:pt x="801" y="18122"/>
                      </a:lnTo>
                      <a:lnTo>
                        <a:pt x="32023" y="1021"/>
                      </a:lnTo>
                      <a:lnTo>
                        <a:pt x="32134" y="938"/>
                      </a:lnTo>
                      <a:lnTo>
                        <a:pt x="32217" y="855"/>
                      </a:lnTo>
                      <a:lnTo>
                        <a:pt x="32272" y="773"/>
                      </a:lnTo>
                      <a:lnTo>
                        <a:pt x="32299" y="690"/>
                      </a:lnTo>
                      <a:lnTo>
                        <a:pt x="32299" y="580"/>
                      </a:lnTo>
                      <a:lnTo>
                        <a:pt x="32299" y="497"/>
                      </a:lnTo>
                      <a:lnTo>
                        <a:pt x="32272" y="386"/>
                      </a:lnTo>
                      <a:lnTo>
                        <a:pt x="32217" y="304"/>
                      </a:lnTo>
                      <a:lnTo>
                        <a:pt x="32161" y="221"/>
                      </a:lnTo>
                      <a:lnTo>
                        <a:pt x="32106" y="138"/>
                      </a:lnTo>
                      <a:lnTo>
                        <a:pt x="32023" y="83"/>
                      </a:lnTo>
                      <a:lnTo>
                        <a:pt x="31941" y="28"/>
                      </a:lnTo>
                      <a:lnTo>
                        <a:pt x="3183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" name="Google Shape;2047;p105">
              <a:extLst>
                <a:ext uri="{FF2B5EF4-FFF2-40B4-BE49-F238E27FC236}">
                  <a16:creationId xmlns:a16="http://schemas.microsoft.com/office/drawing/2014/main" id="{B8BB47DA-59C1-3AB1-19CD-AD6DE979ADE1}"/>
                </a:ext>
              </a:extLst>
            </p:cNvPr>
            <p:cNvSpPr/>
            <p:nvPr/>
          </p:nvSpPr>
          <p:spPr>
            <a:xfrm>
              <a:off x="-851475" y="3882325"/>
              <a:ext cx="4854112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217482"/>
                </a:solidFill>
              </a:rPr>
              <a:t>Our</a:t>
            </a:r>
            <a:r>
              <a:rPr lang="en" sz="3600" dirty="0">
                <a:solidFill>
                  <a:schemeClr val="dk2"/>
                </a:solidFill>
              </a:rPr>
              <a:t> </a:t>
            </a:r>
            <a:r>
              <a:rPr lang="en" sz="3600" dirty="0">
                <a:solidFill>
                  <a:schemeClr val="tx1"/>
                </a:solidFill>
              </a:rPr>
              <a:t>Team</a:t>
            </a:r>
            <a:endParaRPr sz="3200" dirty="0"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5277624" y="1860331"/>
            <a:ext cx="3520616" cy="2693475"/>
            <a:chOff x="5212703" y="2029750"/>
            <a:chExt cx="3277072" cy="2526230"/>
          </a:xfrm>
        </p:grpSpPr>
        <p:sp>
          <p:nvSpPr>
            <p:cNvPr id="362" name="Google Shape;362;p32"/>
            <p:cNvSpPr/>
            <p:nvPr/>
          </p:nvSpPr>
          <p:spPr>
            <a:xfrm>
              <a:off x="6060839" y="2120109"/>
              <a:ext cx="747386" cy="503920"/>
            </a:xfrm>
            <a:custGeom>
              <a:avLst/>
              <a:gdLst/>
              <a:ahLst/>
              <a:cxnLst/>
              <a:rect l="l" t="t" r="r" b="b"/>
              <a:pathLst>
                <a:path w="2738" h="1846" extrusionOk="0">
                  <a:moveTo>
                    <a:pt x="2524" y="0"/>
                  </a:moveTo>
                  <a:cubicBezTo>
                    <a:pt x="2406" y="0"/>
                    <a:pt x="2310" y="80"/>
                    <a:pt x="2310" y="172"/>
                  </a:cubicBezTo>
                  <a:lnTo>
                    <a:pt x="2310" y="185"/>
                  </a:lnTo>
                  <a:cubicBezTo>
                    <a:pt x="2285" y="134"/>
                    <a:pt x="2218" y="106"/>
                    <a:pt x="2167" y="106"/>
                  </a:cubicBezTo>
                  <a:cubicBezTo>
                    <a:pt x="2059" y="106"/>
                    <a:pt x="1979" y="172"/>
                    <a:pt x="1966" y="265"/>
                  </a:cubicBezTo>
                  <a:cubicBezTo>
                    <a:pt x="1928" y="252"/>
                    <a:pt x="1874" y="239"/>
                    <a:pt x="1807" y="239"/>
                  </a:cubicBezTo>
                  <a:cubicBezTo>
                    <a:pt x="1622" y="239"/>
                    <a:pt x="1476" y="361"/>
                    <a:pt x="1476" y="520"/>
                  </a:cubicBezTo>
                  <a:lnTo>
                    <a:pt x="1476" y="558"/>
                  </a:lnTo>
                  <a:cubicBezTo>
                    <a:pt x="1450" y="545"/>
                    <a:pt x="1434" y="545"/>
                    <a:pt x="1409" y="545"/>
                  </a:cubicBezTo>
                  <a:cubicBezTo>
                    <a:pt x="1409" y="373"/>
                    <a:pt x="1249" y="239"/>
                    <a:pt x="1064" y="239"/>
                  </a:cubicBezTo>
                  <a:cubicBezTo>
                    <a:pt x="905" y="239"/>
                    <a:pt x="771" y="332"/>
                    <a:pt x="733" y="466"/>
                  </a:cubicBezTo>
                  <a:cubicBezTo>
                    <a:pt x="679" y="453"/>
                    <a:pt x="625" y="440"/>
                    <a:pt x="558" y="440"/>
                  </a:cubicBezTo>
                  <a:cubicBezTo>
                    <a:pt x="255" y="440"/>
                    <a:pt x="0" y="663"/>
                    <a:pt x="0" y="931"/>
                  </a:cubicBezTo>
                  <a:cubicBezTo>
                    <a:pt x="0" y="1128"/>
                    <a:pt x="134" y="1288"/>
                    <a:pt x="335" y="1367"/>
                  </a:cubicBezTo>
                  <a:cubicBezTo>
                    <a:pt x="281" y="1422"/>
                    <a:pt x="255" y="1489"/>
                    <a:pt x="255" y="1555"/>
                  </a:cubicBezTo>
                  <a:cubicBezTo>
                    <a:pt x="255" y="1715"/>
                    <a:pt x="414" y="1845"/>
                    <a:pt x="612" y="1845"/>
                  </a:cubicBezTo>
                  <a:cubicBezTo>
                    <a:pt x="813" y="1845"/>
                    <a:pt x="985" y="1715"/>
                    <a:pt x="985" y="1555"/>
                  </a:cubicBezTo>
                  <a:cubicBezTo>
                    <a:pt x="998" y="1555"/>
                    <a:pt x="1010" y="1540"/>
                    <a:pt x="1023" y="1527"/>
                  </a:cubicBezTo>
                  <a:cubicBezTo>
                    <a:pt x="1052" y="1540"/>
                    <a:pt x="1077" y="1540"/>
                    <a:pt x="1090" y="1540"/>
                  </a:cubicBezTo>
                  <a:cubicBezTo>
                    <a:pt x="1211" y="1540"/>
                    <a:pt x="1316" y="1460"/>
                    <a:pt x="1354" y="1355"/>
                  </a:cubicBezTo>
                  <a:cubicBezTo>
                    <a:pt x="1476" y="1329"/>
                    <a:pt x="1581" y="1221"/>
                    <a:pt x="1581" y="1103"/>
                  </a:cubicBezTo>
                  <a:cubicBezTo>
                    <a:pt x="1581" y="1062"/>
                    <a:pt x="1568" y="1036"/>
                    <a:pt x="1555" y="998"/>
                  </a:cubicBezTo>
                  <a:cubicBezTo>
                    <a:pt x="1555" y="998"/>
                    <a:pt x="1568" y="982"/>
                    <a:pt x="1581" y="982"/>
                  </a:cubicBezTo>
                  <a:lnTo>
                    <a:pt x="1581" y="1011"/>
                  </a:lnTo>
                  <a:cubicBezTo>
                    <a:pt x="1581" y="1157"/>
                    <a:pt x="1702" y="1262"/>
                    <a:pt x="1861" y="1262"/>
                  </a:cubicBezTo>
                  <a:cubicBezTo>
                    <a:pt x="2020" y="1262"/>
                    <a:pt x="2151" y="1157"/>
                    <a:pt x="2151" y="1011"/>
                  </a:cubicBezTo>
                  <a:cubicBezTo>
                    <a:pt x="2151" y="982"/>
                    <a:pt x="2138" y="969"/>
                    <a:pt x="2138" y="956"/>
                  </a:cubicBezTo>
                  <a:cubicBezTo>
                    <a:pt x="2259" y="918"/>
                    <a:pt x="2352" y="851"/>
                    <a:pt x="2352" y="759"/>
                  </a:cubicBezTo>
                  <a:cubicBezTo>
                    <a:pt x="2352" y="730"/>
                    <a:pt x="2339" y="705"/>
                    <a:pt x="2326" y="679"/>
                  </a:cubicBezTo>
                  <a:cubicBezTo>
                    <a:pt x="2390" y="679"/>
                    <a:pt x="2432" y="638"/>
                    <a:pt x="2457" y="584"/>
                  </a:cubicBezTo>
                  <a:cubicBezTo>
                    <a:pt x="2486" y="600"/>
                    <a:pt x="2511" y="600"/>
                    <a:pt x="2537" y="600"/>
                  </a:cubicBezTo>
                  <a:cubicBezTo>
                    <a:pt x="2645" y="600"/>
                    <a:pt x="2737" y="533"/>
                    <a:pt x="2737" y="440"/>
                  </a:cubicBezTo>
                  <a:cubicBezTo>
                    <a:pt x="2737" y="386"/>
                    <a:pt x="2696" y="345"/>
                    <a:pt x="2658" y="306"/>
                  </a:cubicBezTo>
                  <a:cubicBezTo>
                    <a:pt x="2696" y="281"/>
                    <a:pt x="2737" y="227"/>
                    <a:pt x="2737" y="172"/>
                  </a:cubicBezTo>
                  <a:cubicBezTo>
                    <a:pt x="2737" y="80"/>
                    <a:pt x="2645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843734" y="2148773"/>
              <a:ext cx="108914" cy="91721"/>
            </a:xfrm>
            <a:custGeom>
              <a:avLst/>
              <a:gdLst/>
              <a:ahLst/>
              <a:cxnLst/>
              <a:rect l="l" t="t" r="r" b="b"/>
              <a:pathLst>
                <a:path w="399" h="336" extrusionOk="0">
                  <a:moveTo>
                    <a:pt x="201" y="1"/>
                  </a:moveTo>
                  <a:cubicBezTo>
                    <a:pt x="80" y="1"/>
                    <a:pt x="0" y="80"/>
                    <a:pt x="0" y="176"/>
                  </a:cubicBezTo>
                  <a:cubicBezTo>
                    <a:pt x="0" y="268"/>
                    <a:pt x="80" y="335"/>
                    <a:pt x="201" y="335"/>
                  </a:cubicBezTo>
                  <a:cubicBezTo>
                    <a:pt x="306" y="335"/>
                    <a:pt x="398" y="268"/>
                    <a:pt x="398" y="176"/>
                  </a:cubicBezTo>
                  <a:cubicBezTo>
                    <a:pt x="398" y="80"/>
                    <a:pt x="30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771396" y="2029750"/>
              <a:ext cx="102090" cy="72340"/>
            </a:xfrm>
            <a:custGeom>
              <a:avLst/>
              <a:gdLst/>
              <a:ahLst/>
              <a:cxnLst/>
              <a:rect l="l" t="t" r="r" b="b"/>
              <a:pathLst>
                <a:path w="374" h="265" extrusionOk="0">
                  <a:moveTo>
                    <a:pt x="185" y="0"/>
                  </a:moveTo>
                  <a:cubicBezTo>
                    <a:pt x="80" y="0"/>
                    <a:pt x="1" y="54"/>
                    <a:pt x="1" y="134"/>
                  </a:cubicBezTo>
                  <a:cubicBezTo>
                    <a:pt x="1" y="198"/>
                    <a:pt x="80" y="264"/>
                    <a:pt x="185" y="264"/>
                  </a:cubicBezTo>
                  <a:cubicBezTo>
                    <a:pt x="281" y="264"/>
                    <a:pt x="373" y="198"/>
                    <a:pt x="373" y="134"/>
                  </a:cubicBezTo>
                  <a:cubicBezTo>
                    <a:pt x="373" y="54"/>
                    <a:pt x="28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988958" y="2283629"/>
              <a:ext cx="83801" cy="69064"/>
            </a:xfrm>
            <a:custGeom>
              <a:avLst/>
              <a:gdLst/>
              <a:ahLst/>
              <a:cxnLst/>
              <a:rect l="l" t="t" r="r" b="b"/>
              <a:pathLst>
                <a:path w="307" h="253" extrusionOk="0">
                  <a:moveTo>
                    <a:pt x="160" y="1"/>
                  </a:moveTo>
                  <a:cubicBezTo>
                    <a:pt x="67" y="1"/>
                    <a:pt x="0" y="64"/>
                    <a:pt x="0" y="131"/>
                  </a:cubicBezTo>
                  <a:cubicBezTo>
                    <a:pt x="0" y="198"/>
                    <a:pt x="67" y="252"/>
                    <a:pt x="160" y="252"/>
                  </a:cubicBezTo>
                  <a:cubicBezTo>
                    <a:pt x="239" y="252"/>
                    <a:pt x="306" y="198"/>
                    <a:pt x="306" y="131"/>
                  </a:cubicBezTo>
                  <a:cubicBezTo>
                    <a:pt x="306" y="64"/>
                    <a:pt x="239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7087229" y="2348873"/>
              <a:ext cx="764856" cy="514293"/>
            </a:xfrm>
            <a:custGeom>
              <a:avLst/>
              <a:gdLst/>
              <a:ahLst/>
              <a:cxnLst/>
              <a:rect l="l" t="t" r="r" b="b"/>
              <a:pathLst>
                <a:path w="2802" h="1884" extrusionOk="0">
                  <a:moveTo>
                    <a:pt x="2588" y="1"/>
                  </a:moveTo>
                  <a:cubicBezTo>
                    <a:pt x="2470" y="1"/>
                    <a:pt x="2362" y="80"/>
                    <a:pt x="2362" y="173"/>
                  </a:cubicBezTo>
                  <a:cubicBezTo>
                    <a:pt x="2336" y="131"/>
                    <a:pt x="2269" y="106"/>
                    <a:pt x="2202" y="106"/>
                  </a:cubicBezTo>
                  <a:cubicBezTo>
                    <a:pt x="2097" y="106"/>
                    <a:pt x="2018" y="173"/>
                    <a:pt x="2018" y="265"/>
                  </a:cubicBezTo>
                  <a:cubicBezTo>
                    <a:pt x="1963" y="252"/>
                    <a:pt x="1912" y="240"/>
                    <a:pt x="1845" y="240"/>
                  </a:cubicBezTo>
                  <a:cubicBezTo>
                    <a:pt x="1657" y="240"/>
                    <a:pt x="1498" y="357"/>
                    <a:pt x="1498" y="517"/>
                  </a:cubicBezTo>
                  <a:cubicBezTo>
                    <a:pt x="1498" y="529"/>
                    <a:pt x="1498" y="542"/>
                    <a:pt x="1514" y="571"/>
                  </a:cubicBezTo>
                  <a:cubicBezTo>
                    <a:pt x="1485" y="558"/>
                    <a:pt x="1460" y="558"/>
                    <a:pt x="1434" y="542"/>
                  </a:cubicBezTo>
                  <a:cubicBezTo>
                    <a:pt x="1434" y="370"/>
                    <a:pt x="1275" y="240"/>
                    <a:pt x="1087" y="240"/>
                  </a:cubicBezTo>
                  <a:cubicBezTo>
                    <a:pt x="915" y="240"/>
                    <a:pt x="781" y="332"/>
                    <a:pt x="743" y="463"/>
                  </a:cubicBezTo>
                  <a:cubicBezTo>
                    <a:pt x="689" y="450"/>
                    <a:pt x="638" y="450"/>
                    <a:pt x="571" y="450"/>
                  </a:cubicBezTo>
                  <a:cubicBezTo>
                    <a:pt x="252" y="450"/>
                    <a:pt x="0" y="663"/>
                    <a:pt x="0" y="941"/>
                  </a:cubicBezTo>
                  <a:cubicBezTo>
                    <a:pt x="0" y="1141"/>
                    <a:pt x="131" y="1313"/>
                    <a:pt x="332" y="1393"/>
                  </a:cubicBezTo>
                  <a:cubicBezTo>
                    <a:pt x="278" y="1447"/>
                    <a:pt x="252" y="1514"/>
                    <a:pt x="252" y="1578"/>
                  </a:cubicBezTo>
                  <a:cubicBezTo>
                    <a:pt x="252" y="1753"/>
                    <a:pt x="424" y="1884"/>
                    <a:pt x="622" y="1884"/>
                  </a:cubicBezTo>
                  <a:cubicBezTo>
                    <a:pt x="835" y="1884"/>
                    <a:pt x="995" y="1753"/>
                    <a:pt x="1007" y="1594"/>
                  </a:cubicBezTo>
                  <a:cubicBezTo>
                    <a:pt x="1020" y="1578"/>
                    <a:pt x="1036" y="1578"/>
                    <a:pt x="1049" y="1565"/>
                  </a:cubicBezTo>
                  <a:lnTo>
                    <a:pt x="1116" y="1565"/>
                  </a:lnTo>
                  <a:cubicBezTo>
                    <a:pt x="1234" y="1565"/>
                    <a:pt x="1339" y="1485"/>
                    <a:pt x="1380" y="1380"/>
                  </a:cubicBezTo>
                  <a:cubicBezTo>
                    <a:pt x="1514" y="1355"/>
                    <a:pt x="1606" y="1246"/>
                    <a:pt x="1606" y="1129"/>
                  </a:cubicBezTo>
                  <a:cubicBezTo>
                    <a:pt x="1606" y="1087"/>
                    <a:pt x="1606" y="1049"/>
                    <a:pt x="1578" y="1020"/>
                  </a:cubicBezTo>
                  <a:cubicBezTo>
                    <a:pt x="1594" y="1007"/>
                    <a:pt x="1606" y="1007"/>
                    <a:pt x="1606" y="995"/>
                  </a:cubicBezTo>
                  <a:lnTo>
                    <a:pt x="1606" y="1020"/>
                  </a:lnTo>
                  <a:cubicBezTo>
                    <a:pt x="1606" y="1167"/>
                    <a:pt x="1737" y="1288"/>
                    <a:pt x="1896" y="1288"/>
                  </a:cubicBezTo>
                  <a:cubicBezTo>
                    <a:pt x="2072" y="1288"/>
                    <a:pt x="2190" y="1167"/>
                    <a:pt x="2190" y="1020"/>
                  </a:cubicBezTo>
                  <a:lnTo>
                    <a:pt x="2190" y="969"/>
                  </a:lnTo>
                  <a:cubicBezTo>
                    <a:pt x="2311" y="941"/>
                    <a:pt x="2403" y="861"/>
                    <a:pt x="2403" y="768"/>
                  </a:cubicBezTo>
                  <a:cubicBezTo>
                    <a:pt x="2403" y="743"/>
                    <a:pt x="2403" y="717"/>
                    <a:pt x="2390" y="689"/>
                  </a:cubicBezTo>
                  <a:cubicBezTo>
                    <a:pt x="2441" y="689"/>
                    <a:pt x="2496" y="651"/>
                    <a:pt x="2508" y="596"/>
                  </a:cubicBezTo>
                  <a:cubicBezTo>
                    <a:pt x="2534" y="609"/>
                    <a:pt x="2562" y="609"/>
                    <a:pt x="2601" y="609"/>
                  </a:cubicBezTo>
                  <a:cubicBezTo>
                    <a:pt x="2709" y="609"/>
                    <a:pt x="2801" y="529"/>
                    <a:pt x="2801" y="437"/>
                  </a:cubicBezTo>
                  <a:cubicBezTo>
                    <a:pt x="2801" y="383"/>
                    <a:pt x="2760" y="345"/>
                    <a:pt x="2722" y="303"/>
                  </a:cubicBezTo>
                  <a:cubicBezTo>
                    <a:pt x="2760" y="278"/>
                    <a:pt x="2801" y="224"/>
                    <a:pt x="2801" y="173"/>
                  </a:cubicBezTo>
                  <a:cubicBezTo>
                    <a:pt x="2801" y="80"/>
                    <a:pt x="2693" y="1"/>
                    <a:pt x="2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7887594" y="2377537"/>
              <a:ext cx="113282" cy="94178"/>
            </a:xfrm>
            <a:custGeom>
              <a:avLst/>
              <a:gdLst/>
              <a:ahLst/>
              <a:cxnLst/>
              <a:rect l="l" t="t" r="r" b="b"/>
              <a:pathLst>
                <a:path w="415" h="345" extrusionOk="0">
                  <a:moveTo>
                    <a:pt x="214" y="1"/>
                  </a:moveTo>
                  <a:cubicBezTo>
                    <a:pt x="96" y="1"/>
                    <a:pt x="0" y="80"/>
                    <a:pt x="0" y="173"/>
                  </a:cubicBezTo>
                  <a:cubicBezTo>
                    <a:pt x="0" y="265"/>
                    <a:pt x="96" y="345"/>
                    <a:pt x="214" y="345"/>
                  </a:cubicBezTo>
                  <a:cubicBezTo>
                    <a:pt x="319" y="345"/>
                    <a:pt x="414" y="265"/>
                    <a:pt x="414" y="173"/>
                  </a:cubicBezTo>
                  <a:cubicBezTo>
                    <a:pt x="414" y="80"/>
                    <a:pt x="319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7811707" y="2254146"/>
              <a:ext cx="105639" cy="73158"/>
            </a:xfrm>
            <a:custGeom>
              <a:avLst/>
              <a:gdLst/>
              <a:ahLst/>
              <a:cxnLst/>
              <a:rect l="l" t="t" r="r" b="b"/>
              <a:pathLst>
                <a:path w="387" h="268" extrusionOk="0">
                  <a:moveTo>
                    <a:pt x="198" y="0"/>
                  </a:moveTo>
                  <a:cubicBezTo>
                    <a:pt x="93" y="0"/>
                    <a:pt x="1" y="54"/>
                    <a:pt x="1" y="134"/>
                  </a:cubicBezTo>
                  <a:cubicBezTo>
                    <a:pt x="1" y="214"/>
                    <a:pt x="93" y="268"/>
                    <a:pt x="198" y="268"/>
                  </a:cubicBezTo>
                  <a:cubicBezTo>
                    <a:pt x="307" y="268"/>
                    <a:pt x="386" y="214"/>
                    <a:pt x="386" y="134"/>
                  </a:cubicBezTo>
                  <a:cubicBezTo>
                    <a:pt x="386" y="54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036366" y="2515123"/>
              <a:ext cx="87077" cy="68791"/>
            </a:xfrm>
            <a:custGeom>
              <a:avLst/>
              <a:gdLst/>
              <a:ahLst/>
              <a:cxnLst/>
              <a:rect l="l" t="t" r="r" b="b"/>
              <a:pathLst>
                <a:path w="319" h="252" extrusionOk="0">
                  <a:moveTo>
                    <a:pt x="159" y="0"/>
                  </a:moveTo>
                  <a:cubicBezTo>
                    <a:pt x="80" y="0"/>
                    <a:pt x="0" y="54"/>
                    <a:pt x="0" y="121"/>
                  </a:cubicBezTo>
                  <a:cubicBezTo>
                    <a:pt x="0" y="201"/>
                    <a:pt x="80" y="252"/>
                    <a:pt x="159" y="252"/>
                  </a:cubicBezTo>
                  <a:cubicBezTo>
                    <a:pt x="252" y="252"/>
                    <a:pt x="319" y="201"/>
                    <a:pt x="319" y="121"/>
                  </a:cubicBezTo>
                  <a:cubicBezTo>
                    <a:pt x="319" y="54"/>
                    <a:pt x="252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296234" y="4353150"/>
              <a:ext cx="229020" cy="61966"/>
            </a:xfrm>
            <a:custGeom>
              <a:avLst/>
              <a:gdLst/>
              <a:ahLst/>
              <a:cxnLst/>
              <a:rect l="l" t="t" r="r" b="b"/>
              <a:pathLst>
                <a:path w="839" h="227" extrusionOk="0">
                  <a:moveTo>
                    <a:pt x="838" y="1"/>
                  </a:moveTo>
                  <a:lnTo>
                    <a:pt x="0" y="13"/>
                  </a:lnTo>
                  <a:lnTo>
                    <a:pt x="0" y="227"/>
                  </a:lnTo>
                  <a:lnTo>
                    <a:pt x="838" y="211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5A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524988" y="4353150"/>
              <a:ext cx="170605" cy="57599"/>
            </a:xfrm>
            <a:custGeom>
              <a:avLst/>
              <a:gdLst/>
              <a:ahLst/>
              <a:cxnLst/>
              <a:rect l="l" t="t" r="r" b="b"/>
              <a:pathLst>
                <a:path w="625" h="211" extrusionOk="0">
                  <a:moveTo>
                    <a:pt x="0" y="1"/>
                  </a:moveTo>
                  <a:lnTo>
                    <a:pt x="0" y="211"/>
                  </a:lnTo>
                  <a:lnTo>
                    <a:pt x="625" y="19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7A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949287" y="2384634"/>
              <a:ext cx="247309" cy="2080922"/>
            </a:xfrm>
            <a:custGeom>
              <a:avLst/>
              <a:gdLst/>
              <a:ahLst/>
              <a:cxnLst/>
              <a:rect l="l" t="t" r="r" b="b"/>
              <a:pathLst>
                <a:path w="906" h="7623" extrusionOk="0">
                  <a:moveTo>
                    <a:pt x="0" y="0"/>
                  </a:moveTo>
                  <a:lnTo>
                    <a:pt x="0" y="7623"/>
                  </a:lnTo>
                  <a:lnTo>
                    <a:pt x="905" y="762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72672" y="2384634"/>
              <a:ext cx="123927" cy="2080922"/>
            </a:xfrm>
            <a:custGeom>
              <a:avLst/>
              <a:gdLst/>
              <a:ahLst/>
              <a:cxnLst/>
              <a:rect l="l" t="t" r="r" b="b"/>
              <a:pathLst>
                <a:path w="454" h="7623" extrusionOk="0">
                  <a:moveTo>
                    <a:pt x="1" y="0"/>
                  </a:moveTo>
                  <a:lnTo>
                    <a:pt x="1" y="7623"/>
                  </a:lnTo>
                  <a:lnTo>
                    <a:pt x="453" y="762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13527" y="2366344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13527" y="2620223"/>
              <a:ext cx="326470" cy="40401"/>
            </a:xfrm>
            <a:custGeom>
              <a:avLst/>
              <a:gdLst/>
              <a:ahLst/>
              <a:cxnLst/>
              <a:rect l="l" t="t" r="r" b="b"/>
              <a:pathLst>
                <a:path w="1196" h="148" extrusionOk="0">
                  <a:moveTo>
                    <a:pt x="1" y="1"/>
                  </a:moveTo>
                  <a:lnTo>
                    <a:pt x="1" y="147"/>
                  </a:lnTo>
                  <a:lnTo>
                    <a:pt x="1196" y="147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913527" y="2874375"/>
              <a:ext cx="326470" cy="40128"/>
            </a:xfrm>
            <a:custGeom>
              <a:avLst/>
              <a:gdLst/>
              <a:ahLst/>
              <a:cxnLst/>
              <a:rect l="l" t="t" r="r" b="b"/>
              <a:pathLst>
                <a:path w="1196" h="147" extrusionOk="0">
                  <a:moveTo>
                    <a:pt x="1" y="0"/>
                  </a:moveTo>
                  <a:lnTo>
                    <a:pt x="1" y="147"/>
                  </a:lnTo>
                  <a:lnTo>
                    <a:pt x="1196" y="147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913527" y="3145725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913527" y="3399603"/>
              <a:ext cx="326470" cy="43950"/>
            </a:xfrm>
            <a:custGeom>
              <a:avLst/>
              <a:gdLst/>
              <a:ahLst/>
              <a:cxnLst/>
              <a:rect l="l" t="t" r="r" b="b"/>
              <a:pathLst>
                <a:path w="1196" h="161" extrusionOk="0">
                  <a:moveTo>
                    <a:pt x="1" y="1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913527" y="3653755"/>
              <a:ext cx="326470" cy="39309"/>
            </a:xfrm>
            <a:custGeom>
              <a:avLst/>
              <a:gdLst/>
              <a:ahLst/>
              <a:cxnLst/>
              <a:rect l="l" t="t" r="r" b="b"/>
              <a:pathLst>
                <a:path w="1196" h="144" extrusionOk="0">
                  <a:moveTo>
                    <a:pt x="1" y="0"/>
                  </a:moveTo>
                  <a:lnTo>
                    <a:pt x="1" y="144"/>
                  </a:lnTo>
                  <a:lnTo>
                    <a:pt x="1196" y="144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7913527" y="3903539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59"/>
                  </a:lnTo>
                  <a:lnTo>
                    <a:pt x="1196" y="159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913527" y="4179257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7949287" y="2409749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1"/>
                  </a:moveTo>
                  <a:lnTo>
                    <a:pt x="0" y="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949287" y="2660352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0"/>
                  </a:moveTo>
                  <a:lnTo>
                    <a:pt x="0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949287" y="3189130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162843" y="3592060"/>
              <a:ext cx="1326898" cy="963890"/>
            </a:xfrm>
            <a:custGeom>
              <a:avLst/>
              <a:gdLst/>
              <a:ahLst/>
              <a:cxnLst/>
              <a:rect l="l" t="t" r="r" b="b"/>
              <a:pathLst>
                <a:path w="4861" h="3531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3531"/>
                  </a:lnTo>
                  <a:lnTo>
                    <a:pt x="4860" y="3531"/>
                  </a:lnTo>
                  <a:lnTo>
                    <a:pt x="48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821896" y="3026429"/>
              <a:ext cx="1018988" cy="1225134"/>
            </a:xfrm>
            <a:custGeom>
              <a:avLst/>
              <a:gdLst/>
              <a:ahLst/>
              <a:cxnLst/>
              <a:rect l="l" t="t" r="r" b="b"/>
              <a:pathLst>
                <a:path w="3733" h="4488" extrusionOk="0">
                  <a:moveTo>
                    <a:pt x="625" y="1"/>
                  </a:moveTo>
                  <a:lnTo>
                    <a:pt x="625" y="1632"/>
                  </a:lnTo>
                  <a:lnTo>
                    <a:pt x="0" y="4488"/>
                  </a:lnTo>
                  <a:lnTo>
                    <a:pt x="3732" y="4488"/>
                  </a:lnTo>
                  <a:lnTo>
                    <a:pt x="3174" y="1632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423808" y="3026429"/>
              <a:ext cx="417095" cy="1225132"/>
            </a:xfrm>
            <a:custGeom>
              <a:avLst/>
              <a:gdLst/>
              <a:ahLst/>
              <a:cxnLst/>
              <a:rect l="l" t="t" r="r" b="b"/>
              <a:pathLst>
                <a:path w="1528" h="4488" extrusionOk="0">
                  <a:moveTo>
                    <a:pt x="1" y="1"/>
                  </a:moveTo>
                  <a:lnTo>
                    <a:pt x="1" y="1632"/>
                  </a:lnTo>
                  <a:lnTo>
                    <a:pt x="558" y="4488"/>
                  </a:lnTo>
                  <a:lnTo>
                    <a:pt x="1527" y="4488"/>
                  </a:lnTo>
                  <a:lnTo>
                    <a:pt x="969" y="1632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873216" y="3156917"/>
              <a:ext cx="383793" cy="866710"/>
            </a:xfrm>
            <a:custGeom>
              <a:avLst/>
              <a:gdLst/>
              <a:ahLst/>
              <a:cxnLst/>
              <a:rect l="l" t="t" r="r" b="b"/>
              <a:pathLst>
                <a:path w="1406" h="3175" extrusionOk="0">
                  <a:moveTo>
                    <a:pt x="437" y="1"/>
                  </a:moveTo>
                  <a:lnTo>
                    <a:pt x="437" y="1142"/>
                  </a:lnTo>
                  <a:lnTo>
                    <a:pt x="437" y="1154"/>
                  </a:lnTo>
                  <a:lnTo>
                    <a:pt x="0" y="3175"/>
                  </a:lnTo>
                  <a:lnTo>
                    <a:pt x="118" y="3175"/>
                  </a:lnTo>
                  <a:lnTo>
                    <a:pt x="1116" y="2442"/>
                  </a:lnTo>
                  <a:lnTo>
                    <a:pt x="1406" y="1142"/>
                  </a:lnTo>
                  <a:lnTo>
                    <a:pt x="1393" y="1142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253471" y="3084029"/>
              <a:ext cx="170605" cy="73158"/>
            </a:xfrm>
            <a:custGeom>
              <a:avLst/>
              <a:gdLst/>
              <a:ahLst/>
              <a:cxnLst/>
              <a:rect l="l" t="t" r="r" b="b"/>
              <a:pathLst>
                <a:path w="625" h="268" extrusionOk="0">
                  <a:moveTo>
                    <a:pt x="0" y="0"/>
                  </a:moveTo>
                  <a:lnTo>
                    <a:pt x="0" y="268"/>
                  </a:lnTo>
                  <a:lnTo>
                    <a:pt x="625" y="26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423808" y="3084029"/>
              <a:ext cx="264779" cy="73158"/>
            </a:xfrm>
            <a:custGeom>
              <a:avLst/>
              <a:gdLst/>
              <a:ahLst/>
              <a:cxnLst/>
              <a:rect l="l" t="t" r="r" b="b"/>
              <a:pathLst>
                <a:path w="970" h="268" extrusionOk="0">
                  <a:moveTo>
                    <a:pt x="1" y="0"/>
                  </a:moveTo>
                  <a:lnTo>
                    <a:pt x="1" y="268"/>
                  </a:lnTo>
                  <a:lnTo>
                    <a:pt x="969" y="268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992775" y="3084024"/>
              <a:ext cx="261225" cy="94200"/>
            </a:xfrm>
            <a:custGeom>
              <a:avLst/>
              <a:gdLst/>
              <a:ahLst/>
              <a:cxnLst/>
              <a:rect l="l" t="t" r="r" b="b"/>
              <a:pathLst>
                <a:path w="957" h="268" extrusionOk="0">
                  <a:moveTo>
                    <a:pt x="0" y="0"/>
                  </a:moveTo>
                  <a:lnTo>
                    <a:pt x="0" y="268"/>
                  </a:lnTo>
                  <a:lnTo>
                    <a:pt x="956" y="268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988958" y="3080481"/>
              <a:ext cx="699617" cy="3822"/>
            </a:xfrm>
            <a:custGeom>
              <a:avLst/>
              <a:gdLst/>
              <a:ahLst/>
              <a:cxnLst/>
              <a:rect l="l" t="t" r="r" b="b"/>
              <a:pathLst>
                <a:path w="2563" h="14" extrusionOk="0">
                  <a:moveTo>
                    <a:pt x="0" y="0"/>
                  </a:moveTo>
                  <a:lnTo>
                    <a:pt x="0" y="13"/>
                  </a:lnTo>
                  <a:lnTo>
                    <a:pt x="2562" y="13"/>
                  </a:lnTo>
                  <a:lnTo>
                    <a:pt x="2562" y="0"/>
                  </a:lnTo>
                  <a:close/>
                </a:path>
              </a:pathLst>
            </a:custGeom>
            <a:solidFill>
              <a:srgbClr val="0B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731084" y="2834246"/>
              <a:ext cx="1160660" cy="1399020"/>
            </a:xfrm>
            <a:custGeom>
              <a:avLst/>
              <a:gdLst/>
              <a:ahLst/>
              <a:cxnLst/>
              <a:rect l="l" t="t" r="r" b="b"/>
              <a:pathLst>
                <a:path w="4252" h="5125" extrusionOk="0">
                  <a:moveTo>
                    <a:pt x="705" y="1"/>
                  </a:moveTo>
                  <a:lnTo>
                    <a:pt x="705" y="1871"/>
                  </a:lnTo>
                  <a:lnTo>
                    <a:pt x="0" y="5125"/>
                  </a:lnTo>
                  <a:lnTo>
                    <a:pt x="4251" y="5125"/>
                  </a:lnTo>
                  <a:lnTo>
                    <a:pt x="3627" y="1871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416527" y="2834246"/>
              <a:ext cx="475237" cy="1399020"/>
            </a:xfrm>
            <a:custGeom>
              <a:avLst/>
              <a:gdLst/>
              <a:ahLst/>
              <a:cxnLst/>
              <a:rect l="l" t="t" r="r" b="b"/>
              <a:pathLst>
                <a:path w="1741" h="5125" extrusionOk="0">
                  <a:moveTo>
                    <a:pt x="0" y="1"/>
                  </a:moveTo>
                  <a:lnTo>
                    <a:pt x="0" y="1871"/>
                  </a:lnTo>
                  <a:lnTo>
                    <a:pt x="638" y="5125"/>
                  </a:lnTo>
                  <a:lnTo>
                    <a:pt x="1740" y="5125"/>
                  </a:lnTo>
                  <a:lnTo>
                    <a:pt x="1116" y="187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821439" y="3345006"/>
              <a:ext cx="102090" cy="478533"/>
            </a:xfrm>
            <a:custGeom>
              <a:avLst/>
              <a:gdLst/>
              <a:ahLst/>
              <a:cxnLst/>
              <a:rect l="l" t="t" r="r" b="b"/>
              <a:pathLst>
                <a:path w="374" h="1753" extrusionOk="0">
                  <a:moveTo>
                    <a:pt x="374" y="0"/>
                  </a:moveTo>
                  <a:lnTo>
                    <a:pt x="135" y="1116"/>
                  </a:lnTo>
                  <a:lnTo>
                    <a:pt x="135" y="1144"/>
                  </a:lnTo>
                  <a:lnTo>
                    <a:pt x="374" y="0"/>
                  </a:lnTo>
                  <a:close/>
                  <a:moveTo>
                    <a:pt x="109" y="1224"/>
                  </a:moveTo>
                  <a:lnTo>
                    <a:pt x="1" y="1753"/>
                  </a:lnTo>
                  <a:lnTo>
                    <a:pt x="122" y="12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851194" y="3649387"/>
              <a:ext cx="7097" cy="29755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6" y="1"/>
                  </a:moveTo>
                  <a:lnTo>
                    <a:pt x="0" y="109"/>
                  </a:lnTo>
                  <a:lnTo>
                    <a:pt x="13" y="109"/>
                  </a:lnTo>
                  <a:lnTo>
                    <a:pt x="26" y="29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1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818164" y="3823281"/>
              <a:ext cx="3549" cy="11738"/>
            </a:xfrm>
            <a:custGeom>
              <a:avLst/>
              <a:gdLst/>
              <a:ahLst/>
              <a:cxnLst/>
              <a:rect l="l" t="t" r="r" b="b"/>
              <a:pathLst>
                <a:path w="13" h="43" extrusionOk="0">
                  <a:moveTo>
                    <a:pt x="13" y="1"/>
                  </a:move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525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778036" y="2986573"/>
              <a:ext cx="449851" cy="1037049"/>
            </a:xfrm>
            <a:custGeom>
              <a:avLst/>
              <a:gdLst/>
              <a:ahLst/>
              <a:cxnLst/>
              <a:rect l="l" t="t" r="r" b="b"/>
              <a:pathLst>
                <a:path w="1648" h="3799" extrusionOk="0">
                  <a:moveTo>
                    <a:pt x="533" y="0"/>
                  </a:moveTo>
                  <a:lnTo>
                    <a:pt x="533" y="1300"/>
                  </a:lnTo>
                  <a:lnTo>
                    <a:pt x="533" y="1313"/>
                  </a:lnTo>
                  <a:lnTo>
                    <a:pt x="294" y="2457"/>
                  </a:lnTo>
                  <a:lnTo>
                    <a:pt x="281" y="2537"/>
                  </a:lnTo>
                  <a:lnTo>
                    <a:pt x="160" y="3066"/>
                  </a:lnTo>
                  <a:lnTo>
                    <a:pt x="147" y="3107"/>
                  </a:lnTo>
                  <a:lnTo>
                    <a:pt x="0" y="3799"/>
                  </a:lnTo>
                  <a:lnTo>
                    <a:pt x="1103" y="3799"/>
                  </a:lnTo>
                  <a:lnTo>
                    <a:pt x="1648" y="1300"/>
                  </a:lnTo>
                  <a:lnTo>
                    <a:pt x="1635" y="1300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6224352" y="2903038"/>
              <a:ext cx="192442" cy="83805"/>
            </a:xfrm>
            <a:custGeom>
              <a:avLst/>
              <a:gdLst/>
              <a:ahLst/>
              <a:cxnLst/>
              <a:rect l="l" t="t" r="r" b="b"/>
              <a:pathLst>
                <a:path w="705" h="307" extrusionOk="0">
                  <a:moveTo>
                    <a:pt x="0" y="0"/>
                  </a:moveTo>
                  <a:lnTo>
                    <a:pt x="0" y="306"/>
                  </a:lnTo>
                  <a:lnTo>
                    <a:pt x="704" y="306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6416527" y="2903038"/>
              <a:ext cx="301357" cy="83805"/>
            </a:xfrm>
            <a:custGeom>
              <a:avLst/>
              <a:gdLst/>
              <a:ahLst/>
              <a:cxnLst/>
              <a:rect l="l" t="t" r="r" b="b"/>
              <a:pathLst>
                <a:path w="1104" h="307" extrusionOk="0">
                  <a:moveTo>
                    <a:pt x="0" y="0"/>
                  </a:moveTo>
                  <a:lnTo>
                    <a:pt x="0" y="306"/>
                  </a:lnTo>
                  <a:lnTo>
                    <a:pt x="1103" y="306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923259" y="2903038"/>
              <a:ext cx="273" cy="83805"/>
            </a:xfrm>
            <a:custGeom>
              <a:avLst/>
              <a:gdLst/>
              <a:ahLst/>
              <a:cxnLst/>
              <a:rect l="l" t="t" r="r" b="b"/>
              <a:pathLst>
                <a:path w="1" h="307" extrusionOk="0">
                  <a:moveTo>
                    <a:pt x="1" y="0"/>
                  </a:moveTo>
                  <a:lnTo>
                    <a:pt x="1" y="0"/>
                  </a:lnTo>
                  <a:lnTo>
                    <a:pt x="1" y="306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923250" y="2903054"/>
              <a:ext cx="301375" cy="108650"/>
            </a:xfrm>
            <a:custGeom>
              <a:avLst/>
              <a:gdLst/>
              <a:ahLst/>
              <a:cxnLst/>
              <a:rect l="l" t="t" r="r" b="b"/>
              <a:pathLst>
                <a:path w="1104" h="307" extrusionOk="0">
                  <a:moveTo>
                    <a:pt x="1" y="0"/>
                  </a:moveTo>
                  <a:lnTo>
                    <a:pt x="1" y="306"/>
                  </a:lnTo>
                  <a:lnTo>
                    <a:pt x="1103" y="306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923259" y="2899490"/>
              <a:ext cx="794610" cy="3822"/>
            </a:xfrm>
            <a:custGeom>
              <a:avLst/>
              <a:gdLst/>
              <a:ahLst/>
              <a:cxnLst/>
              <a:rect l="l" t="t" r="r" b="b"/>
              <a:pathLst>
                <a:path w="2911" h="14" extrusionOk="0">
                  <a:moveTo>
                    <a:pt x="1" y="1"/>
                  </a:moveTo>
                  <a:lnTo>
                    <a:pt x="1" y="13"/>
                  </a:lnTo>
                  <a:lnTo>
                    <a:pt x="2910" y="13"/>
                  </a:lnTo>
                  <a:lnTo>
                    <a:pt x="2910" y="1"/>
                  </a:lnTo>
                  <a:close/>
                </a:path>
              </a:pathLst>
            </a:custGeom>
            <a:solidFill>
              <a:srgbClr val="0B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2"/>
            <p:cNvGrpSpPr/>
            <p:nvPr/>
          </p:nvGrpSpPr>
          <p:grpSpPr>
            <a:xfrm>
              <a:off x="5891052" y="3127445"/>
              <a:ext cx="858759" cy="127208"/>
              <a:chOff x="4140663" y="2090600"/>
              <a:chExt cx="940900" cy="139375"/>
            </a:xfrm>
          </p:grpSpPr>
          <p:sp>
            <p:nvSpPr>
              <p:cNvPr id="405" name="Google Shape;405;p32"/>
              <p:cNvSpPr/>
              <p:nvPr/>
            </p:nvSpPr>
            <p:spPr>
              <a:xfrm>
                <a:off x="414482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421341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4280712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4336796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4404417" y="2099274"/>
                <a:ext cx="929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447267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454126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4596384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38" y="41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4663685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2" y="41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4736113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4804696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4872958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39" y="4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4940579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1" y="4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5000829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5068130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140663" y="2090600"/>
                <a:ext cx="9409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2936" y="55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4144829" y="2182122"/>
                <a:ext cx="932888" cy="47853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60" extrusionOk="0">
                    <a:moveTo>
                      <a:pt x="1" y="0"/>
                    </a:moveTo>
                    <a:lnTo>
                      <a:pt x="1" y="160"/>
                    </a:lnTo>
                    <a:lnTo>
                      <a:pt x="2910" y="160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422;p32"/>
            <p:cNvSpPr/>
            <p:nvPr/>
          </p:nvSpPr>
          <p:spPr>
            <a:xfrm>
              <a:off x="5234268" y="4023381"/>
              <a:ext cx="1512243" cy="529307"/>
            </a:xfrm>
            <a:custGeom>
              <a:avLst/>
              <a:gdLst/>
              <a:ahLst/>
              <a:cxnLst/>
              <a:rect l="l" t="t" r="r" b="b"/>
              <a:pathLst>
                <a:path w="5540" h="1939" extrusionOk="0">
                  <a:moveTo>
                    <a:pt x="1" y="1"/>
                  </a:moveTo>
                  <a:lnTo>
                    <a:pt x="1" y="1938"/>
                  </a:lnTo>
                  <a:lnTo>
                    <a:pt x="5539" y="193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727993" y="4023381"/>
              <a:ext cx="254133" cy="529307"/>
            </a:xfrm>
            <a:custGeom>
              <a:avLst/>
              <a:gdLst/>
              <a:ahLst/>
              <a:cxnLst/>
              <a:rect l="l" t="t" r="r" b="b"/>
              <a:pathLst>
                <a:path w="931" h="1939" extrusionOk="0">
                  <a:moveTo>
                    <a:pt x="0" y="1"/>
                  </a:moveTo>
                  <a:lnTo>
                    <a:pt x="0" y="1938"/>
                  </a:lnTo>
                  <a:lnTo>
                    <a:pt x="931" y="193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622624" y="4023381"/>
              <a:ext cx="388161" cy="50774"/>
            </a:xfrm>
            <a:custGeom>
              <a:avLst/>
              <a:gdLst/>
              <a:ahLst/>
              <a:cxnLst/>
              <a:rect l="l" t="t" r="r" b="b"/>
              <a:pathLst>
                <a:path w="1422" h="186" extrusionOk="0">
                  <a:moveTo>
                    <a:pt x="1" y="1"/>
                  </a:moveTo>
                  <a:lnTo>
                    <a:pt x="1" y="186"/>
                  </a:lnTo>
                  <a:lnTo>
                    <a:pt x="1422" y="186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12703" y="4023381"/>
              <a:ext cx="1519067" cy="50774"/>
            </a:xfrm>
            <a:custGeom>
              <a:avLst/>
              <a:gdLst/>
              <a:ahLst/>
              <a:cxnLst/>
              <a:rect l="l" t="t" r="r" b="b"/>
              <a:pathLst>
                <a:path w="5565" h="186" extrusionOk="0">
                  <a:moveTo>
                    <a:pt x="0" y="1"/>
                  </a:moveTo>
                  <a:lnTo>
                    <a:pt x="0" y="186"/>
                  </a:lnTo>
                  <a:lnTo>
                    <a:pt x="5564" y="186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898330" y="3592060"/>
              <a:ext cx="1326898" cy="963890"/>
            </a:xfrm>
            <a:custGeom>
              <a:avLst/>
              <a:gdLst/>
              <a:ahLst/>
              <a:cxnLst/>
              <a:rect l="l" t="t" r="r" b="b"/>
              <a:pathLst>
                <a:path w="4861" h="3531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3531"/>
                  </a:lnTo>
                  <a:lnTo>
                    <a:pt x="4861" y="353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500515" y="3592060"/>
              <a:ext cx="724730" cy="57599"/>
            </a:xfrm>
            <a:custGeom>
              <a:avLst/>
              <a:gdLst/>
              <a:ahLst/>
              <a:cxnLst/>
              <a:rect l="l" t="t" r="r" b="b"/>
              <a:pathLst>
                <a:path w="2655" h="211" extrusionOk="0">
                  <a:moveTo>
                    <a:pt x="0" y="0"/>
                  </a:moveTo>
                  <a:lnTo>
                    <a:pt x="0" y="211"/>
                  </a:lnTo>
                  <a:lnTo>
                    <a:pt x="2655" y="211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898330" y="3592060"/>
              <a:ext cx="602440" cy="482082"/>
            </a:xfrm>
            <a:custGeom>
              <a:avLst/>
              <a:gdLst/>
              <a:ahLst/>
              <a:cxnLst/>
              <a:rect l="l" t="t" r="r" b="b"/>
              <a:pathLst>
                <a:path w="2207" h="1766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1766"/>
                  </a:lnTo>
                  <a:lnTo>
                    <a:pt x="2206" y="211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98330" y="3649387"/>
              <a:ext cx="1326898" cy="486449"/>
            </a:xfrm>
            <a:custGeom>
              <a:avLst/>
              <a:gdLst/>
              <a:ahLst/>
              <a:cxnLst/>
              <a:rect l="l" t="t" r="r" b="b"/>
              <a:pathLst>
                <a:path w="4861" h="1782" extrusionOk="0">
                  <a:moveTo>
                    <a:pt x="2206" y="1"/>
                  </a:moveTo>
                  <a:lnTo>
                    <a:pt x="1" y="1556"/>
                  </a:lnTo>
                  <a:lnTo>
                    <a:pt x="1" y="1782"/>
                  </a:lnTo>
                  <a:lnTo>
                    <a:pt x="2257" y="201"/>
                  </a:lnTo>
                  <a:lnTo>
                    <a:pt x="4861" y="189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500515" y="3649387"/>
              <a:ext cx="724730" cy="273"/>
            </a:xfrm>
            <a:custGeom>
              <a:avLst/>
              <a:gdLst/>
              <a:ahLst/>
              <a:cxnLst/>
              <a:rect l="l" t="t" r="r" b="b"/>
              <a:pathLst>
                <a:path w="2655" h="1" extrusionOk="0">
                  <a:moveTo>
                    <a:pt x="265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5234268" y="4073884"/>
              <a:ext cx="1493954" cy="61966"/>
            </a:xfrm>
            <a:custGeom>
              <a:avLst/>
              <a:gdLst/>
              <a:ahLst/>
              <a:cxnLst/>
              <a:rect l="l" t="t" r="r" b="b"/>
              <a:pathLst>
                <a:path w="5473" h="227" extrusionOk="0">
                  <a:moveTo>
                    <a:pt x="1" y="1"/>
                  </a:moveTo>
                  <a:lnTo>
                    <a:pt x="1" y="227"/>
                  </a:lnTo>
                  <a:lnTo>
                    <a:pt x="5472" y="227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234268" y="4070335"/>
              <a:ext cx="1493954" cy="3822"/>
            </a:xfrm>
            <a:custGeom>
              <a:avLst/>
              <a:gdLst/>
              <a:ahLst/>
              <a:cxnLst/>
              <a:rect l="l" t="t" r="r" b="b"/>
              <a:pathLst>
                <a:path w="5473" h="14" extrusionOk="0">
                  <a:moveTo>
                    <a:pt x="1" y="1"/>
                  </a:moveTo>
                  <a:lnTo>
                    <a:pt x="1" y="14"/>
                  </a:lnTo>
                  <a:lnTo>
                    <a:pt x="5472" y="14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713657" y="4073892"/>
              <a:ext cx="229019" cy="61950"/>
            </a:xfrm>
            <a:custGeom>
              <a:avLst/>
              <a:gdLst/>
              <a:ahLst/>
              <a:cxnLst/>
              <a:rect l="l" t="t" r="r" b="b"/>
              <a:pathLst>
                <a:path w="612" h="227" extrusionOk="0">
                  <a:moveTo>
                    <a:pt x="0" y="1"/>
                  </a:moveTo>
                  <a:lnTo>
                    <a:pt x="0" y="227"/>
                  </a:lnTo>
                  <a:lnTo>
                    <a:pt x="532" y="22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727993" y="4552431"/>
              <a:ext cx="170605" cy="3549"/>
            </a:xfrm>
            <a:custGeom>
              <a:avLst/>
              <a:gdLst/>
              <a:ahLst/>
              <a:cxnLst/>
              <a:rect l="l" t="t" r="r" b="b"/>
              <a:pathLst>
                <a:path w="625" h="13" extrusionOk="0">
                  <a:moveTo>
                    <a:pt x="0" y="0"/>
                  </a:moveTo>
                  <a:lnTo>
                    <a:pt x="625" y="1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8025720" y="4447058"/>
              <a:ext cx="273" cy="18563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1"/>
                  </a:moveTo>
                  <a:lnTo>
                    <a:pt x="1" y="1"/>
                  </a:lnTo>
                  <a:lnTo>
                    <a:pt x="1" y="68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8025720" y="4465348"/>
              <a:ext cx="273" cy="27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2"/>
            <p:cNvGrpSpPr/>
            <p:nvPr/>
          </p:nvGrpSpPr>
          <p:grpSpPr>
            <a:xfrm>
              <a:off x="7130632" y="4080981"/>
              <a:ext cx="435394" cy="474999"/>
              <a:chOff x="5498809" y="3135343"/>
              <a:chExt cx="477040" cy="520433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5625622" y="3162860"/>
                <a:ext cx="330182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84" extrusionOk="0">
                    <a:moveTo>
                      <a:pt x="1" y="1"/>
                    </a:moveTo>
                    <a:lnTo>
                      <a:pt x="1" y="1384"/>
                    </a:lnTo>
                    <a:lnTo>
                      <a:pt x="1103" y="138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123D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5645660" y="3162860"/>
                <a:ext cx="310143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84" extrusionOk="0">
                    <a:moveTo>
                      <a:pt x="0" y="1"/>
                    </a:moveTo>
                    <a:lnTo>
                      <a:pt x="0" y="1384"/>
                    </a:lnTo>
                    <a:lnTo>
                      <a:pt x="1036" y="138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5645660" y="3158972"/>
                <a:ext cx="310143" cy="897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0" extrusionOk="0">
                    <a:moveTo>
                      <a:pt x="0" y="1"/>
                    </a:moveTo>
                    <a:lnTo>
                      <a:pt x="0" y="29"/>
                    </a:lnTo>
                    <a:lnTo>
                      <a:pt x="1036" y="29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5645660" y="3162860"/>
                <a:ext cx="310143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7" extrusionOk="0">
                    <a:moveTo>
                      <a:pt x="0" y="1"/>
                    </a:moveTo>
                    <a:lnTo>
                      <a:pt x="0" y="16"/>
                    </a:lnTo>
                    <a:lnTo>
                      <a:pt x="1036" y="16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5649549" y="3532547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5649549" y="354032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5649549" y="3552586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5649549" y="356036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5649549" y="3516395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5851425" y="3512498"/>
                <a:ext cx="1079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361" y="14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5792512" y="3556475"/>
                <a:ext cx="16688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558" y="173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5613359" y="3512507"/>
                <a:ext cx="238365" cy="4426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797" y="14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5558028" y="3556475"/>
                <a:ext cx="234776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84" y="17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5498809" y="3604031"/>
                <a:ext cx="238664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797" y="173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5851432" y="3536435"/>
                <a:ext cx="299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8"/>
                    </a:lnTo>
                    <a:lnTo>
                      <a:pt x="1" y="68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5851432" y="3556475"/>
                <a:ext cx="299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5613359" y="3536435"/>
                <a:ext cx="238365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797" y="6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5613359" y="3556475"/>
                <a:ext cx="179447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5792512" y="3591768"/>
                <a:ext cx="3888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13" y="4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5558028" y="3591768"/>
                <a:ext cx="234776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784" y="4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5558028" y="3604031"/>
                <a:ext cx="179446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5737181" y="3604031"/>
                <a:ext cx="22221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43" y="173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5498809" y="3655476"/>
                <a:ext cx="238664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" extrusionOk="0">
                    <a:moveTo>
                      <a:pt x="797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5498809" y="3644111"/>
                <a:ext cx="238664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9" extrusionOk="0">
                    <a:moveTo>
                      <a:pt x="1" y="1"/>
                    </a:moveTo>
                    <a:lnTo>
                      <a:pt x="1" y="39"/>
                    </a:lnTo>
                    <a:lnTo>
                      <a:pt x="797" y="3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5737181" y="3644111"/>
                <a:ext cx="299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5887621" y="3135343"/>
                <a:ext cx="8822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294" y="121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5570291" y="3135343"/>
                <a:ext cx="32150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1075" y="12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32"/>
            <p:cNvSpPr/>
            <p:nvPr/>
          </p:nvSpPr>
          <p:spPr>
            <a:xfrm>
              <a:off x="7296874" y="3914732"/>
              <a:ext cx="322921" cy="82986"/>
            </a:xfrm>
            <a:custGeom>
              <a:avLst/>
              <a:gdLst/>
              <a:ahLst/>
              <a:cxnLst/>
              <a:rect l="l" t="t" r="r" b="b"/>
              <a:pathLst>
                <a:path w="1183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183" y="303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329905" y="3914732"/>
              <a:ext cx="289892" cy="82986"/>
            </a:xfrm>
            <a:custGeom>
              <a:avLst/>
              <a:gdLst/>
              <a:ahLst/>
              <a:cxnLst/>
              <a:rect l="l" t="t" r="r" b="b"/>
              <a:pathLst>
                <a:path w="1062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062" y="30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800515" y="3914732"/>
              <a:ext cx="322921" cy="82986"/>
            </a:xfrm>
            <a:custGeom>
              <a:avLst/>
              <a:gdLst/>
              <a:ahLst/>
              <a:cxnLst/>
              <a:rect l="l" t="t" r="r" b="b"/>
              <a:pathLst>
                <a:path w="1183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183" y="303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7833545" y="3914732"/>
              <a:ext cx="289892" cy="82986"/>
            </a:xfrm>
            <a:custGeom>
              <a:avLst/>
              <a:gdLst/>
              <a:ahLst/>
              <a:cxnLst/>
              <a:rect l="l" t="t" r="r" b="b"/>
              <a:pathLst>
                <a:path w="1062" h="304" extrusionOk="0">
                  <a:moveTo>
                    <a:pt x="1" y="0"/>
                  </a:moveTo>
                  <a:lnTo>
                    <a:pt x="1" y="303"/>
                  </a:lnTo>
                  <a:lnTo>
                    <a:pt x="1062" y="30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5369118" y="4226211"/>
              <a:ext cx="188348" cy="195999"/>
            </a:xfrm>
            <a:custGeom>
              <a:avLst/>
              <a:gdLst/>
              <a:ahLst/>
              <a:cxnLst/>
              <a:rect l="l" t="t" r="r" b="b"/>
              <a:pathLst>
                <a:path w="690" h="718" extrusionOk="0">
                  <a:moveTo>
                    <a:pt x="1" y="0"/>
                  </a:moveTo>
                  <a:lnTo>
                    <a:pt x="1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5451830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5717163" y="4226211"/>
              <a:ext cx="188075" cy="195999"/>
            </a:xfrm>
            <a:custGeom>
              <a:avLst/>
              <a:gdLst/>
              <a:ahLst/>
              <a:cxnLst/>
              <a:rect l="l" t="t" r="r" b="b"/>
              <a:pathLst>
                <a:path w="689" h="718" extrusionOk="0">
                  <a:moveTo>
                    <a:pt x="0" y="0"/>
                  </a:moveTo>
                  <a:lnTo>
                    <a:pt x="0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5799874" y="4226211"/>
              <a:ext cx="21837" cy="195999"/>
            </a:xfrm>
            <a:custGeom>
              <a:avLst/>
              <a:gdLst/>
              <a:ahLst/>
              <a:cxnLst/>
              <a:rect l="l" t="t" r="r" b="b"/>
              <a:pathLst>
                <a:path w="80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065207" y="4226211"/>
              <a:ext cx="188075" cy="195999"/>
            </a:xfrm>
            <a:custGeom>
              <a:avLst/>
              <a:gdLst/>
              <a:ahLst/>
              <a:cxnLst/>
              <a:rect l="l" t="t" r="r" b="b"/>
              <a:pathLst>
                <a:path w="689" h="718" extrusionOk="0">
                  <a:moveTo>
                    <a:pt x="0" y="0"/>
                  </a:moveTo>
                  <a:lnTo>
                    <a:pt x="0" y="717"/>
                  </a:lnTo>
                  <a:lnTo>
                    <a:pt x="688" y="717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6147646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1" y="0"/>
                  </a:moveTo>
                  <a:lnTo>
                    <a:pt x="1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6412978" y="4226211"/>
              <a:ext cx="188348" cy="195999"/>
            </a:xfrm>
            <a:custGeom>
              <a:avLst/>
              <a:gdLst/>
              <a:ahLst/>
              <a:cxnLst/>
              <a:rect l="l" t="t" r="r" b="b"/>
              <a:pathLst>
                <a:path w="690" h="718" extrusionOk="0">
                  <a:moveTo>
                    <a:pt x="1" y="0"/>
                  </a:moveTo>
                  <a:lnTo>
                    <a:pt x="1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95690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32"/>
            <p:cNvGrpSpPr/>
            <p:nvPr/>
          </p:nvGrpSpPr>
          <p:grpSpPr>
            <a:xfrm>
              <a:off x="6949090" y="3311036"/>
              <a:ext cx="764897" cy="127208"/>
              <a:chOff x="4140663" y="2090600"/>
              <a:chExt cx="940900" cy="139375"/>
            </a:xfrm>
          </p:grpSpPr>
          <p:sp>
            <p:nvSpPr>
              <p:cNvPr id="478" name="Google Shape;478;p32"/>
              <p:cNvSpPr/>
              <p:nvPr/>
            </p:nvSpPr>
            <p:spPr>
              <a:xfrm>
                <a:off x="414482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421341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4280712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4336796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4404417" y="2099274"/>
                <a:ext cx="929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447267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454126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4596384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38" y="41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4663685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2" y="41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4736113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4804696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4872958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39" y="4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4940579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1" y="4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5000829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5068130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140663" y="2090600"/>
                <a:ext cx="9409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2936" y="55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4144829" y="2182122"/>
                <a:ext cx="932888" cy="47853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60" extrusionOk="0">
                    <a:moveTo>
                      <a:pt x="1" y="0"/>
                    </a:moveTo>
                    <a:lnTo>
                      <a:pt x="1" y="160"/>
                    </a:lnTo>
                    <a:lnTo>
                      <a:pt x="2910" y="160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" name="Google Shape;495;p32"/>
            <p:cNvGrpSpPr/>
            <p:nvPr/>
          </p:nvGrpSpPr>
          <p:grpSpPr>
            <a:xfrm>
              <a:off x="7654408" y="4080981"/>
              <a:ext cx="435394" cy="474999"/>
              <a:chOff x="5498809" y="3135343"/>
              <a:chExt cx="477040" cy="520433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5625622" y="3162860"/>
                <a:ext cx="330182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84" extrusionOk="0">
                    <a:moveTo>
                      <a:pt x="1" y="1"/>
                    </a:moveTo>
                    <a:lnTo>
                      <a:pt x="1" y="1384"/>
                    </a:lnTo>
                    <a:lnTo>
                      <a:pt x="1103" y="138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123D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5645660" y="3162860"/>
                <a:ext cx="310143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84" extrusionOk="0">
                    <a:moveTo>
                      <a:pt x="0" y="1"/>
                    </a:moveTo>
                    <a:lnTo>
                      <a:pt x="0" y="1384"/>
                    </a:lnTo>
                    <a:lnTo>
                      <a:pt x="1036" y="138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5645660" y="3158972"/>
                <a:ext cx="310143" cy="897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0" extrusionOk="0">
                    <a:moveTo>
                      <a:pt x="0" y="1"/>
                    </a:moveTo>
                    <a:lnTo>
                      <a:pt x="0" y="29"/>
                    </a:lnTo>
                    <a:lnTo>
                      <a:pt x="1036" y="29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5645660" y="3162860"/>
                <a:ext cx="310143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7" extrusionOk="0">
                    <a:moveTo>
                      <a:pt x="0" y="1"/>
                    </a:moveTo>
                    <a:lnTo>
                      <a:pt x="0" y="16"/>
                    </a:lnTo>
                    <a:lnTo>
                      <a:pt x="1036" y="16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5649549" y="3532547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5649549" y="354032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5649549" y="3552586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5649549" y="356036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5649549" y="3516395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5851425" y="3512498"/>
                <a:ext cx="1079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361" y="14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5792512" y="3556475"/>
                <a:ext cx="16688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558" y="173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5613359" y="3512507"/>
                <a:ext cx="238365" cy="4426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797" y="14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5558028" y="3556475"/>
                <a:ext cx="234776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84" y="17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5498809" y="3604031"/>
                <a:ext cx="238664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797" y="173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5851432" y="3536435"/>
                <a:ext cx="299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8"/>
                    </a:lnTo>
                    <a:lnTo>
                      <a:pt x="1" y="68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851432" y="3556475"/>
                <a:ext cx="299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5613359" y="3536435"/>
                <a:ext cx="238365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797" y="6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613359" y="3556475"/>
                <a:ext cx="179447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5792512" y="3591768"/>
                <a:ext cx="3888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13" y="4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5558028" y="3591768"/>
                <a:ext cx="234776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784" y="4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5558028" y="3604031"/>
                <a:ext cx="179446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5737181" y="3604031"/>
                <a:ext cx="22221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43" y="173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5498809" y="3655476"/>
                <a:ext cx="238664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" extrusionOk="0">
                    <a:moveTo>
                      <a:pt x="797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5498809" y="3644111"/>
                <a:ext cx="238664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9" extrusionOk="0">
                    <a:moveTo>
                      <a:pt x="1" y="1"/>
                    </a:moveTo>
                    <a:lnTo>
                      <a:pt x="1" y="39"/>
                    </a:lnTo>
                    <a:lnTo>
                      <a:pt x="797" y="3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5737181" y="3644111"/>
                <a:ext cx="299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5887621" y="3135343"/>
                <a:ext cx="8822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294" y="121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5570291" y="3135343"/>
                <a:ext cx="32150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1075" y="12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32"/>
            <p:cNvSpPr/>
            <p:nvPr/>
          </p:nvSpPr>
          <p:spPr>
            <a:xfrm>
              <a:off x="6960295" y="3011688"/>
              <a:ext cx="753392" cy="72613"/>
            </a:xfrm>
            <a:custGeom>
              <a:avLst/>
              <a:gdLst/>
              <a:ahLst/>
              <a:cxnLst/>
              <a:rect l="l" t="t" r="r" b="b"/>
              <a:pathLst>
                <a:path w="276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60" y="265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891050" y="2819499"/>
              <a:ext cx="858748" cy="94200"/>
            </a:xfrm>
            <a:custGeom>
              <a:avLst/>
              <a:gdLst/>
              <a:ahLst/>
              <a:cxnLst/>
              <a:rect l="l" t="t" r="r" b="b"/>
              <a:pathLst>
                <a:path w="3146" h="307" extrusionOk="0">
                  <a:moveTo>
                    <a:pt x="1" y="0"/>
                  </a:moveTo>
                  <a:lnTo>
                    <a:pt x="1" y="306"/>
                  </a:lnTo>
                  <a:lnTo>
                    <a:pt x="3146" y="306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214125" y="3649380"/>
              <a:ext cx="275650" cy="51595"/>
            </a:xfrm>
            <a:custGeom>
              <a:avLst/>
              <a:gdLst/>
              <a:ahLst/>
              <a:cxnLst/>
              <a:rect l="l" t="t" r="r" b="b"/>
              <a:pathLst>
                <a:path w="970" h="189" extrusionOk="0">
                  <a:moveTo>
                    <a:pt x="1" y="1"/>
                  </a:moveTo>
                  <a:lnTo>
                    <a:pt x="1" y="189"/>
                  </a:lnTo>
                  <a:lnTo>
                    <a:pt x="957" y="18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8214125" y="3592050"/>
              <a:ext cx="275650" cy="57601"/>
            </a:xfrm>
            <a:custGeom>
              <a:avLst/>
              <a:gdLst/>
              <a:ahLst/>
              <a:cxnLst/>
              <a:rect l="l" t="t" r="r" b="b"/>
              <a:pathLst>
                <a:path w="970" h="211" extrusionOk="0">
                  <a:moveTo>
                    <a:pt x="1" y="0"/>
                  </a:moveTo>
                  <a:lnTo>
                    <a:pt x="1" y="211"/>
                  </a:lnTo>
                  <a:lnTo>
                    <a:pt x="969" y="21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15;p27">
            <a:extLst>
              <a:ext uri="{FF2B5EF4-FFF2-40B4-BE49-F238E27FC236}">
                <a16:creationId xmlns:a16="http://schemas.microsoft.com/office/drawing/2014/main" id="{6A2C7F41-CE39-2D88-D7F3-3327D8F4D45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2423" y="1476102"/>
            <a:ext cx="1062317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01.</a:t>
            </a:r>
            <a:endParaRPr sz="2400" dirty="0"/>
          </a:p>
        </p:txBody>
      </p:sp>
      <p:sp>
        <p:nvSpPr>
          <p:cNvPr id="34" name="Google Shape;216;p27">
            <a:extLst>
              <a:ext uri="{FF2B5EF4-FFF2-40B4-BE49-F238E27FC236}">
                <a16:creationId xmlns:a16="http://schemas.microsoft.com/office/drawing/2014/main" id="{830D6964-C14D-6D18-B041-801E292245B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01634" y="3083807"/>
            <a:ext cx="1062317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03.</a:t>
            </a:r>
            <a:endParaRPr sz="2400" dirty="0"/>
          </a:p>
        </p:txBody>
      </p:sp>
      <p:sp>
        <p:nvSpPr>
          <p:cNvPr id="35" name="Google Shape;217;p27">
            <a:extLst>
              <a:ext uri="{FF2B5EF4-FFF2-40B4-BE49-F238E27FC236}">
                <a16:creationId xmlns:a16="http://schemas.microsoft.com/office/drawing/2014/main" id="{F1CF5E38-8521-13AC-5223-63284F8E6C2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84424" y="2224712"/>
            <a:ext cx="1062317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02.</a:t>
            </a:r>
            <a:endParaRPr sz="2400" dirty="0"/>
          </a:p>
        </p:txBody>
      </p:sp>
      <p:sp>
        <p:nvSpPr>
          <p:cNvPr id="36" name="Google Shape;218;p27">
            <a:extLst>
              <a:ext uri="{FF2B5EF4-FFF2-40B4-BE49-F238E27FC236}">
                <a16:creationId xmlns:a16="http://schemas.microsoft.com/office/drawing/2014/main" id="{FCDB789B-AFE0-5868-EEFC-537B77893CB0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90601" y="3880361"/>
            <a:ext cx="1284000" cy="596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/>
              <a:t>04.</a:t>
            </a:r>
            <a:endParaRPr sz="2400" dirty="0"/>
          </a:p>
        </p:txBody>
      </p:sp>
      <p:sp>
        <p:nvSpPr>
          <p:cNvPr id="37" name="Google Shape;219;p27">
            <a:extLst>
              <a:ext uri="{FF2B5EF4-FFF2-40B4-BE49-F238E27FC236}">
                <a16:creationId xmlns:a16="http://schemas.microsoft.com/office/drawing/2014/main" id="{37A90258-2F59-C6D3-F34C-264FBE1DF49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98788" y="1439702"/>
            <a:ext cx="3756286" cy="66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" sz="2800" dirty="0">
                <a:latin typeface="Bahnschrift" panose="020B0502040204020203" pitchFamily="34" charset="0"/>
                <a:cs typeface="Times New Roman" panose="02020603050405020304" pitchFamily="18" charset="0"/>
              </a:rPr>
              <a:t>Mohammed Imran Ali</a:t>
            </a:r>
          </a:p>
          <a:p>
            <a:pPr marL="0" indent="0" algn="l"/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B.Tech 2</a:t>
            </a:r>
            <a:r>
              <a:rPr lang="en-US" sz="1600" b="0" baseline="30000" dirty="0">
                <a:latin typeface="Bahnschrift" panose="020B0502040204020203" pitchFamily="34" charset="0"/>
                <a:cs typeface="Times New Roman" panose="02020603050405020304" pitchFamily="18" charset="0"/>
              </a:rPr>
              <a:t>nd </a:t>
            </a:r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ECE GNITC</a:t>
            </a:r>
            <a:endParaRPr sz="2800" b="0" baseline="300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Google Shape;220;p27">
            <a:extLst>
              <a:ext uri="{FF2B5EF4-FFF2-40B4-BE49-F238E27FC236}">
                <a16:creationId xmlns:a16="http://schemas.microsoft.com/office/drawing/2014/main" id="{DA777DDE-2270-F74E-FF3A-FEE2BDAFA74F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1436965" y="2193219"/>
            <a:ext cx="3651014" cy="66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" sz="2800" dirty="0">
                <a:latin typeface="Bahnschrift" panose="020B0502040204020203" pitchFamily="34" charset="0"/>
                <a:cs typeface="Times New Roman" panose="02020603050405020304" pitchFamily="18" charset="0"/>
              </a:rPr>
              <a:t>M.Lokesh Reddy</a:t>
            </a:r>
          </a:p>
          <a:p>
            <a:pPr marL="0" indent="0" algn="l"/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B.Tech 2</a:t>
            </a:r>
            <a:r>
              <a:rPr lang="en-US" sz="1600" b="0" baseline="30000" dirty="0">
                <a:latin typeface="Bahnschrift" panose="020B0502040204020203" pitchFamily="34" charset="0"/>
                <a:cs typeface="Times New Roman" panose="02020603050405020304" pitchFamily="18" charset="0"/>
              </a:rPr>
              <a:t>nd </a:t>
            </a:r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ECE GNITC</a:t>
            </a:r>
            <a:endParaRPr sz="2800" b="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Google Shape;221;p27">
            <a:extLst>
              <a:ext uri="{FF2B5EF4-FFF2-40B4-BE49-F238E27FC236}">
                <a16:creationId xmlns:a16="http://schemas.microsoft.com/office/drawing/2014/main" id="{7486662D-520F-3FD5-1128-986BDE382D5E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1445445" y="2980705"/>
            <a:ext cx="3547707" cy="66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-IN" sz="2800" dirty="0">
                <a:latin typeface="Bahnschrift" panose="020B0502040204020203" pitchFamily="34" charset="0"/>
                <a:cs typeface="Times New Roman" panose="02020603050405020304" pitchFamily="18" charset="0"/>
              </a:rPr>
              <a:t>M.Yashwanth Kumar</a:t>
            </a:r>
          </a:p>
          <a:p>
            <a:pPr marL="0" indent="0" algn="l"/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B.Tech 2</a:t>
            </a:r>
            <a:r>
              <a:rPr lang="en-US" sz="1600" b="0" baseline="30000" dirty="0">
                <a:latin typeface="Bahnschrift" panose="020B0502040204020203" pitchFamily="34" charset="0"/>
                <a:cs typeface="Times New Roman" panose="02020603050405020304" pitchFamily="18" charset="0"/>
              </a:rPr>
              <a:t>nd </a:t>
            </a:r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ECE GNITC</a:t>
            </a:r>
            <a:endParaRPr lang="en-I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Google Shape;222;p27">
            <a:extLst>
              <a:ext uri="{FF2B5EF4-FFF2-40B4-BE49-F238E27FC236}">
                <a16:creationId xmlns:a16="http://schemas.microsoft.com/office/drawing/2014/main" id="{47DFB008-35F3-4907-5908-3415DD6F29CB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1466017" y="3793182"/>
            <a:ext cx="2260412" cy="66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 algn="l"/>
            <a:r>
              <a:rPr lang="en-IN" sz="2800" dirty="0">
                <a:latin typeface="Bahnschrift" panose="020B0502040204020203" pitchFamily="34" charset="0"/>
                <a:cs typeface="Times New Roman" panose="02020603050405020304" pitchFamily="18" charset="0"/>
              </a:rPr>
              <a:t>M. Lahari</a:t>
            </a:r>
          </a:p>
          <a:p>
            <a:pPr marL="0" indent="0" algn="l"/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B.Tech 2</a:t>
            </a:r>
            <a:r>
              <a:rPr lang="en-US" sz="1600" b="0" baseline="30000" dirty="0">
                <a:latin typeface="Bahnschrift" panose="020B0502040204020203" pitchFamily="34" charset="0"/>
                <a:cs typeface="Times New Roman" panose="02020603050405020304" pitchFamily="18" charset="0"/>
              </a:rPr>
              <a:t>nd </a:t>
            </a:r>
            <a:r>
              <a:rPr lang="en-US" sz="1600" b="0" dirty="0">
                <a:latin typeface="Bahnschrift" panose="020B0502040204020203" pitchFamily="34" charset="0"/>
                <a:cs typeface="Times New Roman" panose="02020603050405020304" pitchFamily="18" charset="0"/>
              </a:rPr>
              <a:t>ECE GNITC</a:t>
            </a:r>
            <a:endParaRPr lang="en-IN" sz="1600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Google Shape;226;p27">
            <a:extLst>
              <a:ext uri="{FF2B5EF4-FFF2-40B4-BE49-F238E27FC236}">
                <a16:creationId xmlns:a16="http://schemas.microsoft.com/office/drawing/2014/main" id="{5BE1761F-2770-5CC8-1A47-6C27F1102E21}"/>
              </a:ext>
            </a:extLst>
          </p:cNvPr>
          <p:cNvSpPr txBox="1">
            <a:spLocks/>
          </p:cNvSpPr>
          <p:nvPr/>
        </p:nvSpPr>
        <p:spPr>
          <a:xfrm>
            <a:off x="5521168" y="4961322"/>
            <a:ext cx="2162316" cy="331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2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48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914400" lvl="2" indent="0" algn="r"/>
            <a:r>
              <a:rPr lang="en-IN" sz="1200" dirty="0"/>
              <a:t>22WJ1A04G3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>
            <a:spLocks noGrp="1"/>
          </p:cNvSpPr>
          <p:nvPr>
            <p:ph type="title"/>
          </p:nvPr>
        </p:nvSpPr>
        <p:spPr>
          <a:xfrm>
            <a:off x="4047175" y="22019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project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2"/>
          </p:nvPr>
        </p:nvSpPr>
        <p:spPr>
          <a:xfrm>
            <a:off x="4047175" y="1175950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8" name="Google Shape;1344;p92">
            <a:extLst>
              <a:ext uri="{FF2B5EF4-FFF2-40B4-BE49-F238E27FC236}">
                <a16:creationId xmlns:a16="http://schemas.microsoft.com/office/drawing/2014/main" id="{96DFBBAA-AD7A-677C-ED5B-CC544770AAB3}"/>
              </a:ext>
            </a:extLst>
          </p:cNvPr>
          <p:cNvGrpSpPr/>
          <p:nvPr/>
        </p:nvGrpSpPr>
        <p:grpSpPr>
          <a:xfrm>
            <a:off x="265423" y="1358184"/>
            <a:ext cx="3294921" cy="2427132"/>
            <a:chOff x="5126675" y="1818386"/>
            <a:chExt cx="3294921" cy="2427132"/>
          </a:xfrm>
        </p:grpSpPr>
        <p:grpSp>
          <p:nvGrpSpPr>
            <p:cNvPr id="9" name="Google Shape;1345;p92">
              <a:extLst>
                <a:ext uri="{FF2B5EF4-FFF2-40B4-BE49-F238E27FC236}">
                  <a16:creationId xmlns:a16="http://schemas.microsoft.com/office/drawing/2014/main" id="{F3AC6FE0-EBF6-E183-EF20-3E1E5FDC7661}"/>
                </a:ext>
              </a:extLst>
            </p:cNvPr>
            <p:cNvGrpSpPr/>
            <p:nvPr/>
          </p:nvGrpSpPr>
          <p:grpSpPr>
            <a:xfrm>
              <a:off x="5194901" y="1818386"/>
              <a:ext cx="3226695" cy="2347692"/>
              <a:chOff x="5194901" y="1818386"/>
              <a:chExt cx="3226695" cy="2347692"/>
            </a:xfrm>
          </p:grpSpPr>
          <p:sp>
            <p:nvSpPr>
              <p:cNvPr id="11" name="Google Shape;1346;p92">
                <a:extLst>
                  <a:ext uri="{FF2B5EF4-FFF2-40B4-BE49-F238E27FC236}">
                    <a16:creationId xmlns:a16="http://schemas.microsoft.com/office/drawing/2014/main" id="{BDAF40C1-BC61-C4F8-2DC4-19F757555786}"/>
                  </a:ext>
                </a:extLst>
              </p:cNvPr>
              <p:cNvSpPr/>
              <p:nvPr/>
            </p:nvSpPr>
            <p:spPr>
              <a:xfrm>
                <a:off x="6826137" y="1976027"/>
                <a:ext cx="1595459" cy="1595373"/>
              </a:xfrm>
              <a:custGeom>
                <a:avLst/>
                <a:gdLst/>
                <a:ahLst/>
                <a:cxnLst/>
                <a:rect l="l" t="t" r="r" b="b"/>
                <a:pathLst>
                  <a:path w="18418" h="18417" extrusionOk="0">
                    <a:moveTo>
                      <a:pt x="9210" y="1"/>
                    </a:moveTo>
                    <a:cubicBezTo>
                      <a:pt x="6768" y="1"/>
                      <a:pt x="4426" y="971"/>
                      <a:pt x="2698" y="2698"/>
                    </a:cubicBezTo>
                    <a:cubicBezTo>
                      <a:pt x="972" y="4424"/>
                      <a:pt x="1" y="6766"/>
                      <a:pt x="1" y="9209"/>
                    </a:cubicBezTo>
                    <a:cubicBezTo>
                      <a:pt x="1" y="11651"/>
                      <a:pt x="972" y="13993"/>
                      <a:pt x="2698" y="15720"/>
                    </a:cubicBezTo>
                    <a:cubicBezTo>
                      <a:pt x="4426" y="17446"/>
                      <a:pt x="6768" y="18416"/>
                      <a:pt x="9210" y="18416"/>
                    </a:cubicBezTo>
                    <a:cubicBezTo>
                      <a:pt x="11653" y="18416"/>
                      <a:pt x="13994" y="17446"/>
                      <a:pt x="15720" y="15720"/>
                    </a:cubicBezTo>
                    <a:cubicBezTo>
                      <a:pt x="17448" y="13993"/>
                      <a:pt x="18418" y="11651"/>
                      <a:pt x="18418" y="9209"/>
                    </a:cubicBezTo>
                    <a:cubicBezTo>
                      <a:pt x="18418" y="6766"/>
                      <a:pt x="17448" y="4424"/>
                      <a:pt x="15720" y="2698"/>
                    </a:cubicBezTo>
                    <a:cubicBezTo>
                      <a:pt x="13994" y="971"/>
                      <a:pt x="11653" y="1"/>
                      <a:pt x="92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347;p92">
                <a:extLst>
                  <a:ext uri="{FF2B5EF4-FFF2-40B4-BE49-F238E27FC236}">
                    <a16:creationId xmlns:a16="http://schemas.microsoft.com/office/drawing/2014/main" id="{82771B06-F06D-B9BA-F6E7-6DA5C4B99FF6}"/>
                  </a:ext>
                </a:extLst>
              </p:cNvPr>
              <p:cNvSpPr/>
              <p:nvPr/>
            </p:nvSpPr>
            <p:spPr>
              <a:xfrm>
                <a:off x="7321718" y="3096868"/>
                <a:ext cx="493243" cy="1004677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11598" extrusionOk="0">
                    <a:moveTo>
                      <a:pt x="3489" y="1"/>
                    </a:moveTo>
                    <a:cubicBezTo>
                      <a:pt x="3186" y="1"/>
                      <a:pt x="2941" y="245"/>
                      <a:pt x="2941" y="549"/>
                    </a:cubicBezTo>
                    <a:lnTo>
                      <a:pt x="2941" y="3019"/>
                    </a:lnTo>
                    <a:lnTo>
                      <a:pt x="910" y="1239"/>
                    </a:lnTo>
                    <a:cubicBezTo>
                      <a:pt x="807" y="1147"/>
                      <a:pt x="678" y="1102"/>
                      <a:pt x="549" y="1102"/>
                    </a:cubicBezTo>
                    <a:cubicBezTo>
                      <a:pt x="396" y="1102"/>
                      <a:pt x="244" y="1165"/>
                      <a:pt x="138" y="1288"/>
                    </a:cubicBezTo>
                    <a:cubicBezTo>
                      <a:pt x="51" y="1389"/>
                      <a:pt x="2" y="1517"/>
                      <a:pt x="1" y="1649"/>
                    </a:cubicBezTo>
                    <a:cubicBezTo>
                      <a:pt x="2" y="1807"/>
                      <a:pt x="70" y="1956"/>
                      <a:pt x="188" y="2060"/>
                    </a:cubicBezTo>
                    <a:lnTo>
                      <a:pt x="2941" y="4481"/>
                    </a:lnTo>
                    <a:lnTo>
                      <a:pt x="2941" y="11597"/>
                    </a:lnTo>
                    <a:lnTo>
                      <a:pt x="4037" y="11597"/>
                    </a:lnTo>
                    <a:lnTo>
                      <a:pt x="4037" y="2823"/>
                    </a:lnTo>
                    <a:lnTo>
                      <a:pt x="5449" y="1583"/>
                    </a:lnTo>
                    <a:cubicBezTo>
                      <a:pt x="5673" y="1383"/>
                      <a:pt x="5694" y="1042"/>
                      <a:pt x="5498" y="816"/>
                    </a:cubicBezTo>
                    <a:cubicBezTo>
                      <a:pt x="5390" y="692"/>
                      <a:pt x="5238" y="628"/>
                      <a:pt x="5085" y="628"/>
                    </a:cubicBezTo>
                    <a:cubicBezTo>
                      <a:pt x="4960" y="628"/>
                      <a:pt x="4835" y="670"/>
                      <a:pt x="4733" y="755"/>
                    </a:cubicBezTo>
                    <a:lnTo>
                      <a:pt x="4037" y="1369"/>
                    </a:lnTo>
                    <a:lnTo>
                      <a:pt x="4037" y="549"/>
                    </a:lnTo>
                    <a:cubicBezTo>
                      <a:pt x="4037" y="245"/>
                      <a:pt x="3791" y="1"/>
                      <a:pt x="348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48;p92">
                <a:extLst>
                  <a:ext uri="{FF2B5EF4-FFF2-40B4-BE49-F238E27FC236}">
                    <a16:creationId xmlns:a16="http://schemas.microsoft.com/office/drawing/2014/main" id="{BD7DF9FA-C4DC-DC9C-2C9F-F2F3FBA3FD27}"/>
                  </a:ext>
                </a:extLst>
              </p:cNvPr>
              <p:cNvGrpSpPr/>
              <p:nvPr/>
            </p:nvGrpSpPr>
            <p:grpSpPr>
              <a:xfrm>
                <a:off x="6588610" y="1818386"/>
                <a:ext cx="826274" cy="916685"/>
                <a:chOff x="2392750" y="3475975"/>
                <a:chExt cx="1063549" cy="1179928"/>
              </a:xfrm>
            </p:grpSpPr>
            <p:sp>
              <p:nvSpPr>
                <p:cNvPr id="26" name="Google Shape;1349;p92">
                  <a:extLst>
                    <a:ext uri="{FF2B5EF4-FFF2-40B4-BE49-F238E27FC236}">
                      <a16:creationId xmlns:a16="http://schemas.microsoft.com/office/drawing/2014/main" id="{389656F5-50C6-6E0F-3EA4-14C56F274FC2}"/>
                    </a:ext>
                  </a:extLst>
                </p:cNvPr>
                <p:cNvSpPr/>
                <p:nvPr/>
              </p:nvSpPr>
              <p:spPr>
                <a:xfrm>
                  <a:off x="2868546" y="4097913"/>
                  <a:ext cx="107769" cy="5579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9" h="3162" extrusionOk="0">
                      <a:moveTo>
                        <a:pt x="0" y="1"/>
                      </a:moveTo>
                      <a:lnTo>
                        <a:pt x="0" y="3161"/>
                      </a:lnTo>
                      <a:lnTo>
                        <a:pt x="1619" y="3161"/>
                      </a:lnTo>
                      <a:lnTo>
                        <a:pt x="161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350;p92">
                  <a:extLst>
                    <a:ext uri="{FF2B5EF4-FFF2-40B4-BE49-F238E27FC236}">
                      <a16:creationId xmlns:a16="http://schemas.microsoft.com/office/drawing/2014/main" id="{7F7C2A7C-C24B-A95E-E744-F90142FF40F0}"/>
                    </a:ext>
                  </a:extLst>
                </p:cNvPr>
                <p:cNvSpPr/>
                <p:nvPr/>
              </p:nvSpPr>
              <p:spPr>
                <a:xfrm>
                  <a:off x="2392750" y="3475975"/>
                  <a:ext cx="1063549" cy="723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4" h="10865" extrusionOk="0">
                      <a:moveTo>
                        <a:pt x="1" y="1"/>
                      </a:moveTo>
                      <a:lnTo>
                        <a:pt x="1" y="10865"/>
                      </a:lnTo>
                      <a:lnTo>
                        <a:pt x="15974" y="10865"/>
                      </a:lnTo>
                      <a:lnTo>
                        <a:pt x="15974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351;p92">
                  <a:extLst>
                    <a:ext uri="{FF2B5EF4-FFF2-40B4-BE49-F238E27FC236}">
                      <a16:creationId xmlns:a16="http://schemas.microsoft.com/office/drawing/2014/main" id="{FD8D5DA9-C033-7C10-1EB1-E7904953C36C}"/>
                    </a:ext>
                  </a:extLst>
                </p:cNvPr>
                <p:cNvSpPr/>
                <p:nvPr/>
              </p:nvSpPr>
              <p:spPr>
                <a:xfrm>
                  <a:off x="2430901" y="3511462"/>
                  <a:ext cx="302872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" h="4549" extrusionOk="0">
                      <a:moveTo>
                        <a:pt x="0" y="0"/>
                      </a:moveTo>
                      <a:lnTo>
                        <a:pt x="0" y="4549"/>
                      </a:lnTo>
                      <a:lnTo>
                        <a:pt x="4549" y="4549"/>
                      </a:lnTo>
                      <a:lnTo>
                        <a:pt x="45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352;p92">
                  <a:extLst>
                    <a:ext uri="{FF2B5EF4-FFF2-40B4-BE49-F238E27FC236}">
                      <a16:creationId xmlns:a16="http://schemas.microsoft.com/office/drawing/2014/main" id="{50C86EF9-EB83-0B6E-82FB-1748DC645834}"/>
                    </a:ext>
                  </a:extLst>
                </p:cNvPr>
                <p:cNvSpPr/>
                <p:nvPr/>
              </p:nvSpPr>
              <p:spPr>
                <a:xfrm>
                  <a:off x="2771061" y="3511462"/>
                  <a:ext cx="302872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" h="4549" extrusionOk="0">
                      <a:moveTo>
                        <a:pt x="0" y="0"/>
                      </a:moveTo>
                      <a:lnTo>
                        <a:pt x="0" y="4549"/>
                      </a:lnTo>
                      <a:lnTo>
                        <a:pt x="4548" y="4549"/>
                      </a:lnTo>
                      <a:lnTo>
                        <a:pt x="45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353;p92">
                  <a:extLst>
                    <a:ext uri="{FF2B5EF4-FFF2-40B4-BE49-F238E27FC236}">
                      <a16:creationId xmlns:a16="http://schemas.microsoft.com/office/drawing/2014/main" id="{CBB8CC95-05A4-C49D-FD16-FCDD7B45531A}"/>
                    </a:ext>
                  </a:extLst>
                </p:cNvPr>
                <p:cNvSpPr/>
                <p:nvPr/>
              </p:nvSpPr>
              <p:spPr>
                <a:xfrm>
                  <a:off x="3111021" y="3511462"/>
                  <a:ext cx="303006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" h="4549" extrusionOk="0">
                      <a:moveTo>
                        <a:pt x="1" y="0"/>
                      </a:moveTo>
                      <a:lnTo>
                        <a:pt x="1" y="4549"/>
                      </a:lnTo>
                      <a:lnTo>
                        <a:pt x="4551" y="4549"/>
                      </a:lnTo>
                      <a:lnTo>
                        <a:pt x="455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354;p92">
                  <a:extLst>
                    <a:ext uri="{FF2B5EF4-FFF2-40B4-BE49-F238E27FC236}">
                      <a16:creationId xmlns:a16="http://schemas.microsoft.com/office/drawing/2014/main" id="{EC6AB6DA-D728-CA4B-A4DC-399126D549B0}"/>
                    </a:ext>
                  </a:extLst>
                </p:cNvPr>
                <p:cNvSpPr/>
                <p:nvPr/>
              </p:nvSpPr>
              <p:spPr>
                <a:xfrm>
                  <a:off x="2430901" y="3855418"/>
                  <a:ext cx="302872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" h="4549" extrusionOk="0">
                      <a:moveTo>
                        <a:pt x="0" y="0"/>
                      </a:moveTo>
                      <a:lnTo>
                        <a:pt x="0" y="4548"/>
                      </a:lnTo>
                      <a:lnTo>
                        <a:pt x="4549" y="4548"/>
                      </a:lnTo>
                      <a:lnTo>
                        <a:pt x="454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355;p92">
                  <a:extLst>
                    <a:ext uri="{FF2B5EF4-FFF2-40B4-BE49-F238E27FC236}">
                      <a16:creationId xmlns:a16="http://schemas.microsoft.com/office/drawing/2014/main" id="{44AFE4C2-E73D-B0D2-1957-8F783C3EA606}"/>
                    </a:ext>
                  </a:extLst>
                </p:cNvPr>
                <p:cNvSpPr/>
                <p:nvPr/>
              </p:nvSpPr>
              <p:spPr>
                <a:xfrm>
                  <a:off x="2771061" y="3855418"/>
                  <a:ext cx="302872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9" h="4549" extrusionOk="0">
                      <a:moveTo>
                        <a:pt x="0" y="0"/>
                      </a:moveTo>
                      <a:lnTo>
                        <a:pt x="0" y="4548"/>
                      </a:lnTo>
                      <a:lnTo>
                        <a:pt x="4548" y="4548"/>
                      </a:lnTo>
                      <a:lnTo>
                        <a:pt x="454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356;p92">
                  <a:extLst>
                    <a:ext uri="{FF2B5EF4-FFF2-40B4-BE49-F238E27FC236}">
                      <a16:creationId xmlns:a16="http://schemas.microsoft.com/office/drawing/2014/main" id="{63A63DD1-FBEB-5AE6-3E4B-FD816E2A58A7}"/>
                    </a:ext>
                  </a:extLst>
                </p:cNvPr>
                <p:cNvSpPr/>
                <p:nvPr/>
              </p:nvSpPr>
              <p:spPr>
                <a:xfrm>
                  <a:off x="3111021" y="3855418"/>
                  <a:ext cx="303006" cy="302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1" h="4549" extrusionOk="0">
                      <a:moveTo>
                        <a:pt x="1" y="0"/>
                      </a:moveTo>
                      <a:lnTo>
                        <a:pt x="1" y="4548"/>
                      </a:lnTo>
                      <a:lnTo>
                        <a:pt x="4551" y="4548"/>
                      </a:lnTo>
                      <a:lnTo>
                        <a:pt x="455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" name="Google Shape;1357;p92">
                <a:extLst>
                  <a:ext uri="{FF2B5EF4-FFF2-40B4-BE49-F238E27FC236}">
                    <a16:creationId xmlns:a16="http://schemas.microsoft.com/office/drawing/2014/main" id="{CD095F08-5B3D-0F70-317C-A6452778387F}"/>
                  </a:ext>
                </a:extLst>
              </p:cNvPr>
              <p:cNvSpPr/>
              <p:nvPr/>
            </p:nvSpPr>
            <p:spPr>
              <a:xfrm>
                <a:off x="5278148" y="2330670"/>
                <a:ext cx="1983106" cy="1799721"/>
              </a:xfrm>
              <a:custGeom>
                <a:avLst/>
                <a:gdLst/>
                <a:ahLst/>
                <a:cxnLst/>
                <a:rect l="l" t="t" r="r" b="b"/>
                <a:pathLst>
                  <a:path w="22893" h="20776" extrusionOk="0">
                    <a:moveTo>
                      <a:pt x="11446" y="1"/>
                    </a:moveTo>
                    <a:lnTo>
                      <a:pt x="0" y="5605"/>
                    </a:lnTo>
                    <a:lnTo>
                      <a:pt x="0" y="20775"/>
                    </a:lnTo>
                    <a:lnTo>
                      <a:pt x="22893" y="20775"/>
                    </a:lnTo>
                    <a:lnTo>
                      <a:pt x="22893" y="5605"/>
                    </a:lnTo>
                    <a:lnTo>
                      <a:pt x="1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358;p92">
                <a:extLst>
                  <a:ext uri="{FF2B5EF4-FFF2-40B4-BE49-F238E27FC236}">
                    <a16:creationId xmlns:a16="http://schemas.microsoft.com/office/drawing/2014/main" id="{556FCBD9-D9A0-B13C-9F1E-E8957BA47130}"/>
                  </a:ext>
                </a:extLst>
              </p:cNvPr>
              <p:cNvSpPr/>
              <p:nvPr/>
            </p:nvSpPr>
            <p:spPr>
              <a:xfrm>
                <a:off x="5549544" y="2997422"/>
                <a:ext cx="444213" cy="584286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6745" extrusionOk="0">
                    <a:moveTo>
                      <a:pt x="0" y="0"/>
                    </a:moveTo>
                    <a:lnTo>
                      <a:pt x="0" y="6745"/>
                    </a:lnTo>
                    <a:lnTo>
                      <a:pt x="5128" y="6745"/>
                    </a:lnTo>
                    <a:lnTo>
                      <a:pt x="512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359;p92">
                <a:extLst>
                  <a:ext uri="{FF2B5EF4-FFF2-40B4-BE49-F238E27FC236}">
                    <a16:creationId xmlns:a16="http://schemas.microsoft.com/office/drawing/2014/main" id="{183BACB4-B612-F177-1C8F-3F0E80C358A3}"/>
                  </a:ext>
                </a:extLst>
              </p:cNvPr>
              <p:cNvSpPr/>
              <p:nvPr/>
            </p:nvSpPr>
            <p:spPr>
              <a:xfrm>
                <a:off x="5583154" y="3028954"/>
                <a:ext cx="376992" cy="520616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6010" extrusionOk="0">
                    <a:moveTo>
                      <a:pt x="1" y="1"/>
                    </a:moveTo>
                    <a:lnTo>
                      <a:pt x="1" y="6010"/>
                    </a:lnTo>
                    <a:lnTo>
                      <a:pt x="4351" y="6010"/>
                    </a:lnTo>
                    <a:lnTo>
                      <a:pt x="43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360;p92">
                <a:extLst>
                  <a:ext uri="{FF2B5EF4-FFF2-40B4-BE49-F238E27FC236}">
                    <a16:creationId xmlns:a16="http://schemas.microsoft.com/office/drawing/2014/main" id="{60D5430C-7E18-790B-A00B-926838DE026C}"/>
                  </a:ext>
                </a:extLst>
              </p:cNvPr>
              <p:cNvSpPr/>
              <p:nvPr/>
            </p:nvSpPr>
            <p:spPr>
              <a:xfrm>
                <a:off x="5561238" y="3271244"/>
                <a:ext cx="418832" cy="3716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29" extrusionOk="0">
                    <a:moveTo>
                      <a:pt x="0" y="0"/>
                    </a:moveTo>
                    <a:lnTo>
                      <a:pt x="0" y="428"/>
                    </a:lnTo>
                    <a:lnTo>
                      <a:pt x="4835" y="428"/>
                    </a:lnTo>
                    <a:lnTo>
                      <a:pt x="48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361;p92">
                <a:extLst>
                  <a:ext uri="{FF2B5EF4-FFF2-40B4-BE49-F238E27FC236}">
                    <a16:creationId xmlns:a16="http://schemas.microsoft.com/office/drawing/2014/main" id="{FE2778B3-4F0F-A85C-AE6B-AF016FAFFB1E}"/>
                  </a:ext>
                </a:extLst>
              </p:cNvPr>
              <p:cNvSpPr/>
              <p:nvPr/>
            </p:nvSpPr>
            <p:spPr>
              <a:xfrm>
                <a:off x="5753113" y="3017692"/>
                <a:ext cx="37075" cy="54417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6282" extrusionOk="0">
                    <a:moveTo>
                      <a:pt x="1" y="1"/>
                    </a:moveTo>
                    <a:lnTo>
                      <a:pt x="1" y="6282"/>
                    </a:lnTo>
                    <a:lnTo>
                      <a:pt x="427" y="6282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362;p92">
                <a:extLst>
                  <a:ext uri="{FF2B5EF4-FFF2-40B4-BE49-F238E27FC236}">
                    <a16:creationId xmlns:a16="http://schemas.microsoft.com/office/drawing/2014/main" id="{F88D4785-F867-BF70-20CA-4DBC2CE5C320}"/>
                  </a:ext>
                </a:extLst>
              </p:cNvPr>
              <p:cNvSpPr/>
              <p:nvPr/>
            </p:nvSpPr>
            <p:spPr>
              <a:xfrm>
                <a:off x="6547984" y="2997422"/>
                <a:ext cx="444300" cy="584286"/>
              </a:xfrm>
              <a:custGeom>
                <a:avLst/>
                <a:gdLst/>
                <a:ahLst/>
                <a:cxnLst/>
                <a:rect l="l" t="t" r="r" b="b"/>
                <a:pathLst>
                  <a:path w="5129" h="6745" extrusionOk="0">
                    <a:moveTo>
                      <a:pt x="1" y="0"/>
                    </a:moveTo>
                    <a:lnTo>
                      <a:pt x="1" y="6745"/>
                    </a:lnTo>
                    <a:lnTo>
                      <a:pt x="5129" y="6745"/>
                    </a:lnTo>
                    <a:lnTo>
                      <a:pt x="51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363;p92">
                <a:extLst>
                  <a:ext uri="{FF2B5EF4-FFF2-40B4-BE49-F238E27FC236}">
                    <a16:creationId xmlns:a16="http://schemas.microsoft.com/office/drawing/2014/main" id="{47DABA03-15BC-D145-D04F-DE3E35A40218}"/>
                  </a:ext>
                </a:extLst>
              </p:cNvPr>
              <p:cNvSpPr/>
              <p:nvPr/>
            </p:nvSpPr>
            <p:spPr>
              <a:xfrm>
                <a:off x="6581681" y="3028954"/>
                <a:ext cx="376992" cy="520616"/>
              </a:xfrm>
              <a:custGeom>
                <a:avLst/>
                <a:gdLst/>
                <a:ahLst/>
                <a:cxnLst/>
                <a:rect l="l" t="t" r="r" b="b"/>
                <a:pathLst>
                  <a:path w="4352" h="6010" extrusionOk="0">
                    <a:moveTo>
                      <a:pt x="0" y="1"/>
                    </a:moveTo>
                    <a:lnTo>
                      <a:pt x="0" y="6010"/>
                    </a:lnTo>
                    <a:lnTo>
                      <a:pt x="4351" y="6010"/>
                    </a:lnTo>
                    <a:lnTo>
                      <a:pt x="435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364;p92">
                <a:extLst>
                  <a:ext uri="{FF2B5EF4-FFF2-40B4-BE49-F238E27FC236}">
                    <a16:creationId xmlns:a16="http://schemas.microsoft.com/office/drawing/2014/main" id="{0815B7DD-E5AB-6639-BDB2-E6ED25BE53D9}"/>
                  </a:ext>
                </a:extLst>
              </p:cNvPr>
              <p:cNvSpPr/>
              <p:nvPr/>
            </p:nvSpPr>
            <p:spPr>
              <a:xfrm>
                <a:off x="6751639" y="3017692"/>
                <a:ext cx="37076" cy="544178"/>
              </a:xfrm>
              <a:custGeom>
                <a:avLst/>
                <a:gdLst/>
                <a:ahLst/>
                <a:cxnLst/>
                <a:rect l="l" t="t" r="r" b="b"/>
                <a:pathLst>
                  <a:path w="428" h="6282" extrusionOk="0">
                    <a:moveTo>
                      <a:pt x="0" y="1"/>
                    </a:moveTo>
                    <a:lnTo>
                      <a:pt x="0" y="6282"/>
                    </a:lnTo>
                    <a:lnTo>
                      <a:pt x="427" y="6282"/>
                    </a:lnTo>
                    <a:lnTo>
                      <a:pt x="4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365;p92">
                <a:extLst>
                  <a:ext uri="{FF2B5EF4-FFF2-40B4-BE49-F238E27FC236}">
                    <a16:creationId xmlns:a16="http://schemas.microsoft.com/office/drawing/2014/main" id="{6FB58B99-EDA1-E87E-4A7D-DA4EF0AF69AC}"/>
                  </a:ext>
                </a:extLst>
              </p:cNvPr>
              <p:cNvSpPr/>
              <p:nvPr/>
            </p:nvSpPr>
            <p:spPr>
              <a:xfrm>
                <a:off x="6559765" y="3271244"/>
                <a:ext cx="418832" cy="37162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429" extrusionOk="0">
                    <a:moveTo>
                      <a:pt x="0" y="0"/>
                    </a:moveTo>
                    <a:lnTo>
                      <a:pt x="0" y="428"/>
                    </a:lnTo>
                    <a:lnTo>
                      <a:pt x="4835" y="428"/>
                    </a:lnTo>
                    <a:lnTo>
                      <a:pt x="48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366;p92">
                <a:extLst>
                  <a:ext uri="{FF2B5EF4-FFF2-40B4-BE49-F238E27FC236}">
                    <a16:creationId xmlns:a16="http://schemas.microsoft.com/office/drawing/2014/main" id="{7BB05551-6835-272C-6B1F-75C54EB16900}"/>
                  </a:ext>
                </a:extLst>
              </p:cNvPr>
              <p:cNvSpPr/>
              <p:nvPr/>
            </p:nvSpPr>
            <p:spPr>
              <a:xfrm>
                <a:off x="6588611" y="3687821"/>
                <a:ext cx="1160429" cy="478257"/>
              </a:xfrm>
              <a:custGeom>
                <a:avLst/>
                <a:gdLst/>
                <a:ahLst/>
                <a:cxnLst/>
                <a:rect l="l" t="t" r="r" b="b"/>
                <a:pathLst>
                  <a:path w="13396" h="5521" extrusionOk="0">
                    <a:moveTo>
                      <a:pt x="7047" y="1"/>
                    </a:moveTo>
                    <a:cubicBezTo>
                      <a:pt x="5464" y="1"/>
                      <a:pt x="4137" y="1089"/>
                      <a:pt x="3766" y="2554"/>
                    </a:cubicBezTo>
                    <a:cubicBezTo>
                      <a:pt x="3411" y="2385"/>
                      <a:pt x="3034" y="2304"/>
                      <a:pt x="2663" y="2304"/>
                    </a:cubicBezTo>
                    <a:cubicBezTo>
                      <a:pt x="1770" y="2304"/>
                      <a:pt x="906" y="2773"/>
                      <a:pt x="434" y="3595"/>
                    </a:cubicBezTo>
                    <a:cubicBezTo>
                      <a:pt x="94" y="4176"/>
                      <a:pt x="0" y="4868"/>
                      <a:pt x="174" y="5521"/>
                    </a:cubicBezTo>
                    <a:lnTo>
                      <a:pt x="13314" y="5521"/>
                    </a:lnTo>
                    <a:cubicBezTo>
                      <a:pt x="13368" y="5311"/>
                      <a:pt x="13395" y="5096"/>
                      <a:pt x="13395" y="4881"/>
                    </a:cubicBezTo>
                    <a:cubicBezTo>
                      <a:pt x="13395" y="3458"/>
                      <a:pt x="12242" y="2305"/>
                      <a:pt x="10819" y="2305"/>
                    </a:cubicBezTo>
                    <a:cubicBezTo>
                      <a:pt x="10636" y="2305"/>
                      <a:pt x="10455" y="2324"/>
                      <a:pt x="10276" y="2364"/>
                    </a:cubicBezTo>
                    <a:cubicBezTo>
                      <a:pt x="9827" y="957"/>
                      <a:pt x="8521" y="3"/>
                      <a:pt x="70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367;p92">
                <a:extLst>
                  <a:ext uri="{FF2B5EF4-FFF2-40B4-BE49-F238E27FC236}">
                    <a16:creationId xmlns:a16="http://schemas.microsoft.com/office/drawing/2014/main" id="{94594F11-F844-9DC2-BE31-213FA80AF264}"/>
                  </a:ext>
                </a:extLst>
              </p:cNvPr>
              <p:cNvSpPr/>
              <p:nvPr/>
            </p:nvSpPr>
            <p:spPr>
              <a:xfrm>
                <a:off x="7172550" y="3786227"/>
                <a:ext cx="916493" cy="379851"/>
              </a:xfrm>
              <a:custGeom>
                <a:avLst/>
                <a:gdLst/>
                <a:ahLst/>
                <a:cxnLst/>
                <a:rect l="l" t="t" r="r" b="b"/>
                <a:pathLst>
                  <a:path w="10580" h="4385" extrusionOk="0">
                    <a:moveTo>
                      <a:pt x="5534" y="0"/>
                    </a:moveTo>
                    <a:cubicBezTo>
                      <a:pt x="5508" y="0"/>
                      <a:pt x="5482" y="0"/>
                      <a:pt x="5456" y="1"/>
                    </a:cubicBezTo>
                    <a:cubicBezTo>
                      <a:pt x="4255" y="36"/>
                      <a:pt x="3223" y="862"/>
                      <a:pt x="2925" y="2026"/>
                    </a:cubicBezTo>
                    <a:cubicBezTo>
                      <a:pt x="2646" y="1894"/>
                      <a:pt x="2346" y="1828"/>
                      <a:pt x="2047" y="1828"/>
                    </a:cubicBezTo>
                    <a:cubicBezTo>
                      <a:pt x="1666" y="1828"/>
                      <a:pt x="1287" y="1934"/>
                      <a:pt x="954" y="2145"/>
                    </a:cubicBezTo>
                    <a:cubicBezTo>
                      <a:pt x="361" y="2520"/>
                      <a:pt x="0" y="3174"/>
                      <a:pt x="2" y="3876"/>
                    </a:cubicBezTo>
                    <a:cubicBezTo>
                      <a:pt x="2" y="4048"/>
                      <a:pt x="24" y="4218"/>
                      <a:pt x="70" y="4385"/>
                    </a:cubicBezTo>
                    <a:lnTo>
                      <a:pt x="10514" y="4385"/>
                    </a:lnTo>
                    <a:cubicBezTo>
                      <a:pt x="10557" y="4218"/>
                      <a:pt x="10578" y="4046"/>
                      <a:pt x="10580" y="3876"/>
                    </a:cubicBezTo>
                    <a:cubicBezTo>
                      <a:pt x="10580" y="2745"/>
                      <a:pt x="9662" y="1828"/>
                      <a:pt x="8531" y="1828"/>
                    </a:cubicBezTo>
                    <a:cubicBezTo>
                      <a:pt x="8387" y="1828"/>
                      <a:pt x="8242" y="1843"/>
                      <a:pt x="8101" y="1875"/>
                    </a:cubicBezTo>
                    <a:cubicBezTo>
                      <a:pt x="7743" y="755"/>
                      <a:pt x="6703" y="0"/>
                      <a:pt x="55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368;p92">
                <a:extLst>
                  <a:ext uri="{FF2B5EF4-FFF2-40B4-BE49-F238E27FC236}">
                    <a16:creationId xmlns:a16="http://schemas.microsoft.com/office/drawing/2014/main" id="{F6E248E4-82B1-B94F-6EDE-CDB8B756F78A}"/>
                  </a:ext>
                </a:extLst>
              </p:cNvPr>
              <p:cNvSpPr/>
              <p:nvPr/>
            </p:nvSpPr>
            <p:spPr>
              <a:xfrm>
                <a:off x="5194901" y="2270898"/>
                <a:ext cx="2157396" cy="620408"/>
              </a:xfrm>
              <a:custGeom>
                <a:avLst/>
                <a:gdLst/>
                <a:ahLst/>
                <a:cxnLst/>
                <a:rect l="l" t="t" r="r" b="b"/>
                <a:pathLst>
                  <a:path w="24905" h="7162" extrusionOk="0">
                    <a:moveTo>
                      <a:pt x="12407" y="0"/>
                    </a:moveTo>
                    <a:lnTo>
                      <a:pt x="0" y="6042"/>
                    </a:lnTo>
                    <a:lnTo>
                      <a:pt x="545" y="7159"/>
                    </a:lnTo>
                    <a:lnTo>
                      <a:pt x="12408" y="1381"/>
                    </a:lnTo>
                    <a:lnTo>
                      <a:pt x="24364" y="7161"/>
                    </a:lnTo>
                    <a:lnTo>
                      <a:pt x="24905" y="6042"/>
                    </a:lnTo>
                    <a:lnTo>
                      <a:pt x="1240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1369;p92">
              <a:extLst>
                <a:ext uri="{FF2B5EF4-FFF2-40B4-BE49-F238E27FC236}">
                  <a16:creationId xmlns:a16="http://schemas.microsoft.com/office/drawing/2014/main" id="{56AF82E4-80D3-05C8-4C4F-34783BDE76E5}"/>
                </a:ext>
              </a:extLst>
            </p:cNvPr>
            <p:cNvSpPr/>
            <p:nvPr/>
          </p:nvSpPr>
          <p:spPr>
            <a:xfrm>
              <a:off x="5126675" y="4112250"/>
              <a:ext cx="3073947" cy="133268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7"/>
          <p:cNvSpPr txBox="1">
            <a:spLocks noGrp="1"/>
          </p:cNvSpPr>
          <p:nvPr>
            <p:ph type="subTitle" idx="6"/>
          </p:nvPr>
        </p:nvSpPr>
        <p:spPr>
          <a:xfrm>
            <a:off x="493674" y="2505194"/>
            <a:ext cx="4047843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17482"/>
                </a:solidFill>
                <a:latin typeface="Bahnschrift" panose="020B0502040204020203" pitchFamily="34" charset="0"/>
              </a:rPr>
              <a:t>3. </a:t>
            </a:r>
            <a:r>
              <a:rPr lang="en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Step towards Smart City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663" name="Google Shape;663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 of the project</a:t>
            </a:r>
            <a:endParaRPr dirty="0"/>
          </a:p>
        </p:txBody>
      </p:sp>
      <p:sp>
        <p:nvSpPr>
          <p:cNvPr id="668" name="Google Shape;668;p37"/>
          <p:cNvSpPr txBox="1">
            <a:spLocks noGrp="1"/>
          </p:cNvSpPr>
          <p:nvPr>
            <p:ph type="subTitle" idx="5"/>
          </p:nvPr>
        </p:nvSpPr>
        <p:spPr>
          <a:xfrm>
            <a:off x="493677" y="1293284"/>
            <a:ext cx="5317843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17482"/>
                </a:solidFill>
                <a:latin typeface="Bahnschrift" panose="020B0502040204020203" pitchFamily="34" charset="0"/>
              </a:rPr>
              <a:t>1. </a:t>
            </a:r>
            <a:r>
              <a:rPr lang="en-IN" sz="2400" dirty="0">
                <a:latin typeface="Bahnschrift" panose="020B0502040204020203" pitchFamily="34" charset="0"/>
                <a:cs typeface="Arial" panose="020B0604020202020204" pitchFamily="34" charset="0"/>
              </a:rPr>
              <a:t>C</a:t>
            </a:r>
            <a:r>
              <a:rPr lang="en-IN" sz="2400" dirty="0">
                <a:effectLst/>
                <a:latin typeface="Bahnschrift" panose="020B0502040204020203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ontrol and optimization of energy</a:t>
            </a:r>
            <a:endParaRPr sz="2400" dirty="0">
              <a:latin typeface="Bahnschrift" panose="020B0502040204020203" pitchFamily="34" charset="0"/>
            </a:endParaRPr>
          </a:p>
        </p:txBody>
      </p:sp>
      <p:sp>
        <p:nvSpPr>
          <p:cNvPr id="669" name="Google Shape;669;p37"/>
          <p:cNvSpPr txBox="1">
            <a:spLocks noGrp="1"/>
          </p:cNvSpPr>
          <p:nvPr>
            <p:ph type="subTitle" idx="7"/>
          </p:nvPr>
        </p:nvSpPr>
        <p:spPr>
          <a:xfrm>
            <a:off x="493674" y="1899239"/>
            <a:ext cx="4839973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>
                <a:solidFill>
                  <a:srgbClr val="217482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</a:t>
            </a:r>
            <a:r>
              <a:rPr lang="en-IN" sz="2400" dirty="0">
                <a:effectLst/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Autonomous and </a:t>
            </a:r>
            <a:r>
              <a:rPr lang="en-IN" sz="2400" dirty="0">
                <a:latin typeface="Bahnschrift" panose="020B0502040204020203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Independent</a:t>
            </a:r>
            <a:endParaRPr sz="2400" dirty="0">
              <a:latin typeface="Bahnschrift" panose="020B0502040204020203" pitchFamily="34" charset="0"/>
            </a:endParaRPr>
          </a:p>
        </p:txBody>
      </p:sp>
      <p:sp>
        <p:nvSpPr>
          <p:cNvPr id="670" name="Google Shape;670;p37"/>
          <p:cNvSpPr txBox="1">
            <a:spLocks noGrp="1"/>
          </p:cNvSpPr>
          <p:nvPr>
            <p:ph type="subTitle" idx="8"/>
          </p:nvPr>
        </p:nvSpPr>
        <p:spPr>
          <a:xfrm>
            <a:off x="493673" y="3767559"/>
            <a:ext cx="4230373" cy="47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217482"/>
                </a:solidFill>
                <a:latin typeface="Bahnschrift" panose="020B0502040204020203" pitchFamily="34" charset="0"/>
              </a:rPr>
              <a:t>5. </a:t>
            </a:r>
            <a:r>
              <a:rPr lang="en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</a:rPr>
              <a:t>Cost Optimization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sp>
        <p:nvSpPr>
          <p:cNvPr id="10" name="Google Shape;670;p37">
            <a:extLst>
              <a:ext uri="{FF2B5EF4-FFF2-40B4-BE49-F238E27FC236}">
                <a16:creationId xmlns:a16="http://schemas.microsoft.com/office/drawing/2014/main" id="{9904B730-B887-2587-0CA3-02C866784CC4}"/>
              </a:ext>
            </a:extLst>
          </p:cNvPr>
          <p:cNvSpPr txBox="1">
            <a:spLocks/>
          </p:cNvSpPr>
          <p:nvPr/>
        </p:nvSpPr>
        <p:spPr>
          <a:xfrm>
            <a:off x="493673" y="4316793"/>
            <a:ext cx="7704000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400" dirty="0">
                <a:solidFill>
                  <a:srgbClr val="217482"/>
                </a:solidFill>
                <a:latin typeface="Bahnschrift" panose="020B0502040204020203" pitchFamily="34" charset="0"/>
              </a:rPr>
              <a:t>6. </a:t>
            </a:r>
            <a:r>
              <a:rPr lang="en-US" sz="2400" dirty="0">
                <a:latin typeface="Bahnschrift" panose="020B0502040204020203" pitchFamily="34" charset="0"/>
              </a:rPr>
              <a:t>Conserving Energy and making a Sustainable Earth</a:t>
            </a:r>
          </a:p>
        </p:txBody>
      </p:sp>
      <p:pic>
        <p:nvPicPr>
          <p:cNvPr id="2050" name="Picture 2" descr="SMART INDIA | Pune">
            <a:extLst>
              <a:ext uri="{FF2B5EF4-FFF2-40B4-BE49-F238E27FC236}">
                <a16:creationId xmlns:a16="http://schemas.microsoft.com/office/drawing/2014/main" id="{79275ADA-C984-7B0D-D3AA-4EB8B51FD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276" y="1163873"/>
            <a:ext cx="1530397" cy="1530397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70;p37">
            <a:extLst>
              <a:ext uri="{FF2B5EF4-FFF2-40B4-BE49-F238E27FC236}">
                <a16:creationId xmlns:a16="http://schemas.microsoft.com/office/drawing/2014/main" id="{1765DD5A-5559-B7AD-D880-5DC32E55C1D0}"/>
              </a:ext>
            </a:extLst>
          </p:cNvPr>
          <p:cNvSpPr txBox="1">
            <a:spLocks/>
          </p:cNvSpPr>
          <p:nvPr/>
        </p:nvSpPr>
        <p:spPr>
          <a:xfrm>
            <a:off x="493673" y="3161604"/>
            <a:ext cx="4230373" cy="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2400" dirty="0">
                <a:solidFill>
                  <a:srgbClr val="217482"/>
                </a:solidFill>
                <a:latin typeface="Bahnschrift" panose="020B0502040204020203" pitchFamily="34" charset="0"/>
              </a:rPr>
              <a:t>4. </a:t>
            </a:r>
            <a:r>
              <a:rPr lang="en-US" sz="2400" dirty="0">
                <a:solidFill>
                  <a:schemeClr val="accent4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Support to Digital India</a:t>
            </a:r>
            <a:endParaRPr lang="en-US" sz="2400" dirty="0">
              <a:solidFill>
                <a:schemeClr val="accent4">
                  <a:lumMod val="50000"/>
                </a:schemeClr>
              </a:solidFill>
              <a:latin typeface="Bahnschrift" panose="020B0502040204020203" pitchFamily="34" charset="0"/>
            </a:endParaRPr>
          </a:p>
        </p:txBody>
      </p:sp>
      <p:pic>
        <p:nvPicPr>
          <p:cNvPr id="1026" name="Picture 2" descr="Digital India – User Experience Design &amp; Technology">
            <a:extLst>
              <a:ext uri="{FF2B5EF4-FFF2-40B4-BE49-F238E27FC236}">
                <a16:creationId xmlns:a16="http://schemas.microsoft.com/office/drawing/2014/main" id="{2C3A178D-A19C-CCC2-FE7B-818AA097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20" y="2730052"/>
            <a:ext cx="3086100" cy="1476375"/>
          </a:xfrm>
          <a:prstGeom prst="rect">
            <a:avLst/>
          </a:prstGeom>
          <a:noFill/>
          <a:effectLst>
            <a:softEdge rad="241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4"/>
          <p:cNvSpPr txBox="1">
            <a:spLocks noGrp="1"/>
          </p:cNvSpPr>
          <p:nvPr>
            <p:ph type="title"/>
          </p:nvPr>
        </p:nvSpPr>
        <p:spPr>
          <a:xfrm>
            <a:off x="4437190" y="2617231"/>
            <a:ext cx="3279679" cy="11719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Problem</a:t>
            </a:r>
            <a:r>
              <a:rPr lang="en" dirty="0"/>
              <a:t> </a:t>
            </a:r>
            <a:endParaRPr dirty="0"/>
          </a:p>
        </p:txBody>
      </p:sp>
      <p:sp>
        <p:nvSpPr>
          <p:cNvPr id="539" name="Google Shape;539;p34"/>
          <p:cNvSpPr txBox="1">
            <a:spLocks noGrp="1"/>
          </p:cNvSpPr>
          <p:nvPr>
            <p:ph type="title" idx="2"/>
          </p:nvPr>
        </p:nvSpPr>
        <p:spPr>
          <a:xfrm>
            <a:off x="4437190" y="1591281"/>
            <a:ext cx="1474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" name="Google Shape;2467;p114">
            <a:extLst>
              <a:ext uri="{FF2B5EF4-FFF2-40B4-BE49-F238E27FC236}">
                <a16:creationId xmlns:a16="http://schemas.microsoft.com/office/drawing/2014/main" id="{D630C1FA-E9FA-9064-C918-AA5463C09E16}"/>
              </a:ext>
            </a:extLst>
          </p:cNvPr>
          <p:cNvGrpSpPr/>
          <p:nvPr/>
        </p:nvGrpSpPr>
        <p:grpSpPr>
          <a:xfrm>
            <a:off x="481997" y="1175950"/>
            <a:ext cx="2692127" cy="2785670"/>
            <a:chOff x="5466075" y="2179250"/>
            <a:chExt cx="1943611" cy="2235617"/>
          </a:xfrm>
        </p:grpSpPr>
        <p:sp>
          <p:nvSpPr>
            <p:cNvPr id="3" name="Google Shape;2468;p114">
              <a:extLst>
                <a:ext uri="{FF2B5EF4-FFF2-40B4-BE49-F238E27FC236}">
                  <a16:creationId xmlns:a16="http://schemas.microsoft.com/office/drawing/2014/main" id="{AA06757F-2044-18A9-5486-13C231B311F5}"/>
                </a:ext>
              </a:extLst>
            </p:cNvPr>
            <p:cNvSpPr/>
            <p:nvPr/>
          </p:nvSpPr>
          <p:spPr>
            <a:xfrm>
              <a:off x="5774550" y="2179250"/>
              <a:ext cx="241250" cy="456475"/>
            </a:xfrm>
            <a:custGeom>
              <a:avLst/>
              <a:gdLst/>
              <a:ahLst/>
              <a:cxnLst/>
              <a:rect l="l" t="t" r="r" b="b"/>
              <a:pathLst>
                <a:path w="9650" h="18259" extrusionOk="0">
                  <a:moveTo>
                    <a:pt x="7120" y="0"/>
                  </a:moveTo>
                  <a:lnTo>
                    <a:pt x="1061" y="12409"/>
                  </a:lnTo>
                  <a:cubicBezTo>
                    <a:pt x="0" y="14579"/>
                    <a:pt x="899" y="17199"/>
                    <a:pt x="3071" y="18258"/>
                  </a:cubicBezTo>
                  <a:cubicBezTo>
                    <a:pt x="3071" y="18258"/>
                    <a:pt x="9650" y="3571"/>
                    <a:pt x="7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469;p114">
              <a:extLst>
                <a:ext uri="{FF2B5EF4-FFF2-40B4-BE49-F238E27FC236}">
                  <a16:creationId xmlns:a16="http://schemas.microsoft.com/office/drawing/2014/main" id="{F502DB86-AF56-5C4B-C120-0E155877ACC2}"/>
                </a:ext>
              </a:extLst>
            </p:cNvPr>
            <p:cNvSpPr/>
            <p:nvPr/>
          </p:nvSpPr>
          <p:spPr>
            <a:xfrm>
              <a:off x="5785125" y="2179250"/>
              <a:ext cx="179900" cy="409200"/>
            </a:xfrm>
            <a:custGeom>
              <a:avLst/>
              <a:gdLst/>
              <a:ahLst/>
              <a:cxnLst/>
              <a:rect l="l" t="t" r="r" b="b"/>
              <a:pathLst>
                <a:path w="7196" h="16368" extrusionOk="0">
                  <a:moveTo>
                    <a:pt x="6699" y="0"/>
                  </a:moveTo>
                  <a:lnTo>
                    <a:pt x="638" y="12409"/>
                  </a:lnTo>
                  <a:cubicBezTo>
                    <a:pt x="1" y="13712"/>
                    <a:pt x="75" y="15176"/>
                    <a:pt x="703" y="16368"/>
                  </a:cubicBezTo>
                  <a:cubicBezTo>
                    <a:pt x="538" y="15456"/>
                    <a:pt x="667" y="14514"/>
                    <a:pt x="1075" y="13682"/>
                  </a:cubicBezTo>
                  <a:lnTo>
                    <a:pt x="7136" y="1273"/>
                  </a:lnTo>
                  <a:cubicBezTo>
                    <a:pt x="7157" y="1302"/>
                    <a:pt x="7176" y="1336"/>
                    <a:pt x="7196" y="1367"/>
                  </a:cubicBezTo>
                  <a:cubicBezTo>
                    <a:pt x="7110" y="820"/>
                    <a:pt x="6950" y="354"/>
                    <a:pt x="6699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470;p114">
              <a:extLst>
                <a:ext uri="{FF2B5EF4-FFF2-40B4-BE49-F238E27FC236}">
                  <a16:creationId xmlns:a16="http://schemas.microsoft.com/office/drawing/2014/main" id="{B4A56D11-99B4-69AE-05E4-C1362A7FE880}"/>
                </a:ext>
              </a:extLst>
            </p:cNvPr>
            <p:cNvSpPr/>
            <p:nvPr/>
          </p:nvSpPr>
          <p:spPr>
            <a:xfrm>
              <a:off x="5466075" y="2635700"/>
              <a:ext cx="406900" cy="265000"/>
            </a:xfrm>
            <a:custGeom>
              <a:avLst/>
              <a:gdLst/>
              <a:ahLst/>
              <a:cxnLst/>
              <a:rect l="l" t="t" r="r" b="b"/>
              <a:pathLst>
                <a:path w="16276" h="10600" extrusionOk="0">
                  <a:moveTo>
                    <a:pt x="15410" y="0"/>
                  </a:moveTo>
                  <a:cubicBezTo>
                    <a:pt x="15410" y="0"/>
                    <a:pt x="584" y="6263"/>
                    <a:pt x="0" y="10599"/>
                  </a:cubicBezTo>
                  <a:lnTo>
                    <a:pt x="12894" y="5651"/>
                  </a:lnTo>
                  <a:cubicBezTo>
                    <a:pt x="15148" y="4785"/>
                    <a:pt x="16275" y="2256"/>
                    <a:pt x="15410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471;p114">
              <a:extLst>
                <a:ext uri="{FF2B5EF4-FFF2-40B4-BE49-F238E27FC236}">
                  <a16:creationId xmlns:a16="http://schemas.microsoft.com/office/drawing/2014/main" id="{2239EB9B-E8F9-52F2-3385-0F9112FD949D}"/>
                </a:ext>
              </a:extLst>
            </p:cNvPr>
            <p:cNvSpPr/>
            <p:nvPr/>
          </p:nvSpPr>
          <p:spPr>
            <a:xfrm>
              <a:off x="5466075" y="2703400"/>
              <a:ext cx="388575" cy="197300"/>
            </a:xfrm>
            <a:custGeom>
              <a:avLst/>
              <a:gdLst/>
              <a:ahLst/>
              <a:cxnLst/>
              <a:rect l="l" t="t" r="r" b="b"/>
              <a:pathLst>
                <a:path w="15543" h="7892" extrusionOk="0">
                  <a:moveTo>
                    <a:pt x="15543" y="1"/>
                  </a:moveTo>
                  <a:cubicBezTo>
                    <a:pt x="15043" y="782"/>
                    <a:pt x="14306" y="1382"/>
                    <a:pt x="13440" y="1714"/>
                  </a:cubicBezTo>
                  <a:lnTo>
                    <a:pt x="548" y="6662"/>
                  </a:lnTo>
                  <a:cubicBezTo>
                    <a:pt x="553" y="6625"/>
                    <a:pt x="561" y="6588"/>
                    <a:pt x="568" y="6552"/>
                  </a:cubicBezTo>
                  <a:lnTo>
                    <a:pt x="568" y="6552"/>
                  </a:lnTo>
                  <a:cubicBezTo>
                    <a:pt x="259" y="7011"/>
                    <a:pt x="58" y="7461"/>
                    <a:pt x="0" y="7891"/>
                  </a:cubicBezTo>
                  <a:lnTo>
                    <a:pt x="12894" y="2943"/>
                  </a:lnTo>
                  <a:cubicBezTo>
                    <a:pt x="14247" y="2423"/>
                    <a:pt x="15190" y="1301"/>
                    <a:pt x="15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72;p114">
              <a:extLst>
                <a:ext uri="{FF2B5EF4-FFF2-40B4-BE49-F238E27FC236}">
                  <a16:creationId xmlns:a16="http://schemas.microsoft.com/office/drawing/2014/main" id="{28A77E31-C2B6-7E47-FCCD-A727BD1BFD75}"/>
                </a:ext>
              </a:extLst>
            </p:cNvPr>
            <p:cNvSpPr/>
            <p:nvPr/>
          </p:nvSpPr>
          <p:spPr>
            <a:xfrm>
              <a:off x="5955450" y="2618275"/>
              <a:ext cx="106000" cy="1770250"/>
            </a:xfrm>
            <a:custGeom>
              <a:avLst/>
              <a:gdLst/>
              <a:ahLst/>
              <a:cxnLst/>
              <a:rect l="l" t="t" r="r" b="b"/>
              <a:pathLst>
                <a:path w="4240" h="70810" extrusionOk="0">
                  <a:moveTo>
                    <a:pt x="1212" y="0"/>
                  </a:moveTo>
                  <a:lnTo>
                    <a:pt x="1" y="70810"/>
                  </a:lnTo>
                  <a:lnTo>
                    <a:pt x="4240" y="70810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73;p114">
              <a:extLst>
                <a:ext uri="{FF2B5EF4-FFF2-40B4-BE49-F238E27FC236}">
                  <a16:creationId xmlns:a16="http://schemas.microsoft.com/office/drawing/2014/main" id="{131031A4-5C16-91EB-9679-800D10F1BD5D}"/>
                </a:ext>
              </a:extLst>
            </p:cNvPr>
            <p:cNvSpPr/>
            <p:nvPr/>
          </p:nvSpPr>
          <p:spPr>
            <a:xfrm>
              <a:off x="6003175" y="2618275"/>
              <a:ext cx="58275" cy="1770250"/>
            </a:xfrm>
            <a:custGeom>
              <a:avLst/>
              <a:gdLst/>
              <a:ahLst/>
              <a:cxnLst/>
              <a:rect l="l" t="t" r="r" b="b"/>
              <a:pathLst>
                <a:path w="2331" h="70810" extrusionOk="0">
                  <a:moveTo>
                    <a:pt x="0" y="0"/>
                  </a:moveTo>
                  <a:lnTo>
                    <a:pt x="1211" y="70810"/>
                  </a:lnTo>
                  <a:lnTo>
                    <a:pt x="2331" y="70810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74;p114">
              <a:extLst>
                <a:ext uri="{FF2B5EF4-FFF2-40B4-BE49-F238E27FC236}">
                  <a16:creationId xmlns:a16="http://schemas.microsoft.com/office/drawing/2014/main" id="{7062A51B-FE06-B3B5-D894-35BE2EA1B9BB}"/>
                </a:ext>
              </a:extLst>
            </p:cNvPr>
            <p:cNvSpPr/>
            <p:nvPr/>
          </p:nvSpPr>
          <p:spPr>
            <a:xfrm>
              <a:off x="5619850" y="2573725"/>
              <a:ext cx="558525" cy="114375"/>
            </a:xfrm>
            <a:custGeom>
              <a:avLst/>
              <a:gdLst/>
              <a:ahLst/>
              <a:cxnLst/>
              <a:rect l="l" t="t" r="r" b="b"/>
              <a:pathLst>
                <a:path w="22341" h="4575" extrusionOk="0">
                  <a:moveTo>
                    <a:pt x="11171" y="0"/>
                  </a:moveTo>
                  <a:cubicBezTo>
                    <a:pt x="5003" y="0"/>
                    <a:pt x="1" y="1024"/>
                    <a:pt x="1" y="2288"/>
                  </a:cubicBezTo>
                  <a:cubicBezTo>
                    <a:pt x="1" y="3551"/>
                    <a:pt x="5003" y="4575"/>
                    <a:pt x="11171" y="4575"/>
                  </a:cubicBezTo>
                  <a:cubicBezTo>
                    <a:pt x="17340" y="4575"/>
                    <a:pt x="22340" y="3551"/>
                    <a:pt x="22340" y="2288"/>
                  </a:cubicBezTo>
                  <a:cubicBezTo>
                    <a:pt x="22340" y="1025"/>
                    <a:pt x="17340" y="0"/>
                    <a:pt x="1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5;p114">
              <a:extLst>
                <a:ext uri="{FF2B5EF4-FFF2-40B4-BE49-F238E27FC236}">
                  <a16:creationId xmlns:a16="http://schemas.microsoft.com/office/drawing/2014/main" id="{BA0C622B-2085-37CE-C01D-8E1517FF6B5C}"/>
                </a:ext>
              </a:extLst>
            </p:cNvPr>
            <p:cNvSpPr/>
            <p:nvPr/>
          </p:nvSpPr>
          <p:spPr>
            <a:xfrm>
              <a:off x="5619850" y="2616475"/>
              <a:ext cx="558525" cy="71625"/>
            </a:xfrm>
            <a:custGeom>
              <a:avLst/>
              <a:gdLst/>
              <a:ahLst/>
              <a:cxnLst/>
              <a:rect l="l" t="t" r="r" b="b"/>
              <a:pathLst>
                <a:path w="22341" h="2865" extrusionOk="0">
                  <a:moveTo>
                    <a:pt x="373" y="1"/>
                  </a:moveTo>
                  <a:cubicBezTo>
                    <a:pt x="140" y="185"/>
                    <a:pt x="1" y="378"/>
                    <a:pt x="1" y="578"/>
                  </a:cubicBezTo>
                  <a:cubicBezTo>
                    <a:pt x="1" y="1841"/>
                    <a:pt x="5001" y="2865"/>
                    <a:pt x="11171" y="2865"/>
                  </a:cubicBezTo>
                  <a:cubicBezTo>
                    <a:pt x="17340" y="2865"/>
                    <a:pt x="22340" y="1841"/>
                    <a:pt x="22340" y="578"/>
                  </a:cubicBezTo>
                  <a:cubicBezTo>
                    <a:pt x="22340" y="378"/>
                    <a:pt x="22203" y="185"/>
                    <a:pt x="21968" y="1"/>
                  </a:cubicBezTo>
                  <a:cubicBezTo>
                    <a:pt x="20718" y="984"/>
                    <a:pt x="16365" y="1712"/>
                    <a:pt x="11171" y="1712"/>
                  </a:cubicBezTo>
                  <a:cubicBezTo>
                    <a:pt x="5976" y="1712"/>
                    <a:pt x="1623" y="984"/>
                    <a:pt x="373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76;p114">
              <a:extLst>
                <a:ext uri="{FF2B5EF4-FFF2-40B4-BE49-F238E27FC236}">
                  <a16:creationId xmlns:a16="http://schemas.microsoft.com/office/drawing/2014/main" id="{E3F36A15-BD04-3405-0116-0FACCF183C86}"/>
                </a:ext>
              </a:extLst>
            </p:cNvPr>
            <p:cNvSpPr/>
            <p:nvPr/>
          </p:nvSpPr>
          <p:spPr>
            <a:xfrm>
              <a:off x="5619850" y="2587550"/>
              <a:ext cx="109000" cy="86300"/>
            </a:xfrm>
            <a:custGeom>
              <a:avLst/>
              <a:gdLst/>
              <a:ahLst/>
              <a:cxnLst/>
              <a:rect l="l" t="t" r="r" b="b"/>
              <a:pathLst>
                <a:path w="4360" h="3452" extrusionOk="0">
                  <a:moveTo>
                    <a:pt x="3897" y="0"/>
                  </a:moveTo>
                  <a:lnTo>
                    <a:pt x="3897" y="0"/>
                  </a:lnTo>
                  <a:cubicBezTo>
                    <a:pt x="1513" y="419"/>
                    <a:pt x="1" y="1042"/>
                    <a:pt x="1" y="1735"/>
                  </a:cubicBezTo>
                  <a:cubicBezTo>
                    <a:pt x="1" y="2418"/>
                    <a:pt x="1466" y="3031"/>
                    <a:pt x="3787" y="3451"/>
                  </a:cubicBezTo>
                  <a:cubicBezTo>
                    <a:pt x="4319" y="2369"/>
                    <a:pt x="4359" y="1111"/>
                    <a:pt x="3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77;p114">
              <a:extLst>
                <a:ext uri="{FF2B5EF4-FFF2-40B4-BE49-F238E27FC236}">
                  <a16:creationId xmlns:a16="http://schemas.microsoft.com/office/drawing/2014/main" id="{B66F4799-BCEA-F371-801A-F05FAED1AE92}"/>
                </a:ext>
              </a:extLst>
            </p:cNvPr>
            <p:cNvSpPr/>
            <p:nvPr/>
          </p:nvSpPr>
          <p:spPr>
            <a:xfrm>
              <a:off x="5619850" y="2616525"/>
              <a:ext cx="103525" cy="57275"/>
            </a:xfrm>
            <a:custGeom>
              <a:avLst/>
              <a:gdLst/>
              <a:ahLst/>
              <a:cxnLst/>
              <a:rect l="l" t="t" r="r" b="b"/>
              <a:pathLst>
                <a:path w="4141" h="2291" extrusionOk="0">
                  <a:moveTo>
                    <a:pt x="373" y="1"/>
                  </a:moveTo>
                  <a:cubicBezTo>
                    <a:pt x="373" y="2"/>
                    <a:pt x="371" y="4"/>
                    <a:pt x="369" y="4"/>
                  </a:cubicBezTo>
                  <a:cubicBezTo>
                    <a:pt x="319" y="44"/>
                    <a:pt x="271" y="88"/>
                    <a:pt x="224" y="133"/>
                  </a:cubicBezTo>
                  <a:cubicBezTo>
                    <a:pt x="175" y="180"/>
                    <a:pt x="133" y="232"/>
                    <a:pt x="96" y="288"/>
                  </a:cubicBezTo>
                  <a:cubicBezTo>
                    <a:pt x="82" y="313"/>
                    <a:pt x="69" y="337"/>
                    <a:pt x="59" y="361"/>
                  </a:cubicBezTo>
                  <a:cubicBezTo>
                    <a:pt x="27" y="432"/>
                    <a:pt x="1" y="504"/>
                    <a:pt x="1" y="576"/>
                  </a:cubicBezTo>
                  <a:cubicBezTo>
                    <a:pt x="2" y="660"/>
                    <a:pt x="25" y="745"/>
                    <a:pt x="65" y="821"/>
                  </a:cubicBezTo>
                  <a:cubicBezTo>
                    <a:pt x="83" y="846"/>
                    <a:pt x="103" y="871"/>
                    <a:pt x="124" y="895"/>
                  </a:cubicBezTo>
                  <a:cubicBezTo>
                    <a:pt x="161" y="953"/>
                    <a:pt x="204" y="1008"/>
                    <a:pt x="253" y="1057"/>
                  </a:cubicBezTo>
                  <a:cubicBezTo>
                    <a:pt x="284" y="1086"/>
                    <a:pt x="324" y="1113"/>
                    <a:pt x="361" y="1142"/>
                  </a:cubicBezTo>
                  <a:cubicBezTo>
                    <a:pt x="423" y="1194"/>
                    <a:pt x="488" y="1241"/>
                    <a:pt x="555" y="1285"/>
                  </a:cubicBezTo>
                  <a:cubicBezTo>
                    <a:pt x="601" y="1314"/>
                    <a:pt x="657" y="1341"/>
                    <a:pt x="707" y="1370"/>
                  </a:cubicBezTo>
                  <a:cubicBezTo>
                    <a:pt x="790" y="1416"/>
                    <a:pt x="872" y="1461"/>
                    <a:pt x="968" y="1505"/>
                  </a:cubicBezTo>
                  <a:cubicBezTo>
                    <a:pt x="1028" y="1532"/>
                    <a:pt x="1094" y="1558"/>
                    <a:pt x="1157" y="1585"/>
                  </a:cubicBezTo>
                  <a:cubicBezTo>
                    <a:pt x="1262" y="1629"/>
                    <a:pt x="1369" y="1671"/>
                    <a:pt x="1485" y="1713"/>
                  </a:cubicBezTo>
                  <a:cubicBezTo>
                    <a:pt x="1556" y="1737"/>
                    <a:pt x="1632" y="1763"/>
                    <a:pt x="1707" y="1788"/>
                  </a:cubicBezTo>
                  <a:cubicBezTo>
                    <a:pt x="1833" y="1828"/>
                    <a:pt x="1964" y="1868"/>
                    <a:pt x="2103" y="1909"/>
                  </a:cubicBezTo>
                  <a:cubicBezTo>
                    <a:pt x="2182" y="1932"/>
                    <a:pt x="2265" y="1954"/>
                    <a:pt x="2349" y="1975"/>
                  </a:cubicBezTo>
                  <a:cubicBezTo>
                    <a:pt x="2498" y="2016"/>
                    <a:pt x="2653" y="2054"/>
                    <a:pt x="2813" y="2090"/>
                  </a:cubicBezTo>
                  <a:cubicBezTo>
                    <a:pt x="2900" y="2111"/>
                    <a:pt x="2988" y="2130"/>
                    <a:pt x="3078" y="2151"/>
                  </a:cubicBezTo>
                  <a:cubicBezTo>
                    <a:pt x="3250" y="2189"/>
                    <a:pt x="3429" y="2224"/>
                    <a:pt x="3612" y="2258"/>
                  </a:cubicBezTo>
                  <a:cubicBezTo>
                    <a:pt x="3670" y="2270"/>
                    <a:pt x="3727" y="2281"/>
                    <a:pt x="3787" y="2291"/>
                  </a:cubicBezTo>
                  <a:cubicBezTo>
                    <a:pt x="3953" y="1944"/>
                    <a:pt x="4073" y="1577"/>
                    <a:pt x="4141" y="1199"/>
                  </a:cubicBezTo>
                  <a:cubicBezTo>
                    <a:pt x="2326" y="897"/>
                    <a:pt x="981" y="479"/>
                    <a:pt x="373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8;p114">
              <a:extLst>
                <a:ext uri="{FF2B5EF4-FFF2-40B4-BE49-F238E27FC236}">
                  <a16:creationId xmlns:a16="http://schemas.microsoft.com/office/drawing/2014/main" id="{EE9958CD-E541-5547-7AF7-987B61CCE7FE}"/>
                </a:ext>
              </a:extLst>
            </p:cNvPr>
            <p:cNvSpPr/>
            <p:nvPr/>
          </p:nvSpPr>
          <p:spPr>
            <a:xfrm>
              <a:off x="5851325" y="2601975"/>
              <a:ext cx="403975" cy="271925"/>
            </a:xfrm>
            <a:custGeom>
              <a:avLst/>
              <a:gdLst/>
              <a:ahLst/>
              <a:cxnLst/>
              <a:rect l="l" t="t" r="r" b="b"/>
              <a:pathLst>
                <a:path w="16159" h="10877" extrusionOk="0">
                  <a:moveTo>
                    <a:pt x="3159" y="0"/>
                  </a:moveTo>
                  <a:cubicBezTo>
                    <a:pt x="2008" y="0"/>
                    <a:pt x="859" y="452"/>
                    <a:pt x="0" y="1349"/>
                  </a:cubicBezTo>
                  <a:cubicBezTo>
                    <a:pt x="0" y="1349"/>
                    <a:pt x="10639" y="10877"/>
                    <a:pt x="15359" y="10877"/>
                  </a:cubicBezTo>
                  <a:cubicBezTo>
                    <a:pt x="15649" y="10877"/>
                    <a:pt x="15917" y="10841"/>
                    <a:pt x="16159" y="10764"/>
                  </a:cubicBezTo>
                  <a:lnTo>
                    <a:pt x="6183" y="1215"/>
                  </a:lnTo>
                  <a:cubicBezTo>
                    <a:pt x="5336" y="403"/>
                    <a:pt x="4247" y="0"/>
                    <a:pt x="31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79;p114">
              <a:extLst>
                <a:ext uri="{FF2B5EF4-FFF2-40B4-BE49-F238E27FC236}">
                  <a16:creationId xmlns:a16="http://schemas.microsoft.com/office/drawing/2014/main" id="{E3FCAD70-A6E7-7D94-773C-258D0AA6E2D4}"/>
                </a:ext>
              </a:extLst>
            </p:cNvPr>
            <p:cNvSpPr/>
            <p:nvPr/>
          </p:nvSpPr>
          <p:spPr>
            <a:xfrm>
              <a:off x="5911100" y="2602075"/>
              <a:ext cx="344200" cy="271825"/>
            </a:xfrm>
            <a:custGeom>
              <a:avLst/>
              <a:gdLst/>
              <a:ahLst/>
              <a:cxnLst/>
              <a:rect l="l" t="t" r="r" b="b"/>
              <a:pathLst>
                <a:path w="13768" h="10873" extrusionOk="0">
                  <a:moveTo>
                    <a:pt x="774" y="1"/>
                  </a:moveTo>
                  <a:cubicBezTo>
                    <a:pt x="515" y="1"/>
                    <a:pt x="256" y="24"/>
                    <a:pt x="1" y="69"/>
                  </a:cubicBezTo>
                  <a:cubicBezTo>
                    <a:pt x="919" y="189"/>
                    <a:pt x="1777" y="598"/>
                    <a:pt x="2446" y="1240"/>
                  </a:cubicBezTo>
                  <a:lnTo>
                    <a:pt x="12422" y="10789"/>
                  </a:lnTo>
                  <a:cubicBezTo>
                    <a:pt x="12388" y="10801"/>
                    <a:pt x="12351" y="10809"/>
                    <a:pt x="12314" y="10819"/>
                  </a:cubicBezTo>
                  <a:cubicBezTo>
                    <a:pt x="12544" y="10854"/>
                    <a:pt x="12764" y="10872"/>
                    <a:pt x="12972" y="10872"/>
                  </a:cubicBezTo>
                  <a:cubicBezTo>
                    <a:pt x="13261" y="10872"/>
                    <a:pt x="13527" y="10837"/>
                    <a:pt x="13768" y="10760"/>
                  </a:cubicBezTo>
                  <a:lnTo>
                    <a:pt x="3792" y="1211"/>
                  </a:lnTo>
                  <a:cubicBezTo>
                    <a:pt x="2945" y="401"/>
                    <a:pt x="1859" y="1"/>
                    <a:pt x="774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0;p114">
              <a:extLst>
                <a:ext uri="{FF2B5EF4-FFF2-40B4-BE49-F238E27FC236}">
                  <a16:creationId xmlns:a16="http://schemas.microsoft.com/office/drawing/2014/main" id="{2B85607F-A320-CADC-72BC-4B826DF2BBEB}"/>
                </a:ext>
              </a:extLst>
            </p:cNvPr>
            <p:cNvSpPr/>
            <p:nvPr/>
          </p:nvSpPr>
          <p:spPr>
            <a:xfrm>
              <a:off x="6389625" y="2598125"/>
              <a:ext cx="188625" cy="356975"/>
            </a:xfrm>
            <a:custGeom>
              <a:avLst/>
              <a:gdLst/>
              <a:ahLst/>
              <a:cxnLst/>
              <a:rect l="l" t="t" r="r" b="b"/>
              <a:pathLst>
                <a:path w="7545" h="14279" extrusionOk="0">
                  <a:moveTo>
                    <a:pt x="5569" y="1"/>
                  </a:moveTo>
                  <a:lnTo>
                    <a:pt x="829" y="9704"/>
                  </a:lnTo>
                  <a:cubicBezTo>
                    <a:pt x="1" y="11402"/>
                    <a:pt x="703" y="13449"/>
                    <a:pt x="2401" y="14279"/>
                  </a:cubicBezTo>
                  <a:cubicBezTo>
                    <a:pt x="2401" y="14279"/>
                    <a:pt x="7545" y="2794"/>
                    <a:pt x="55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1;p114">
              <a:extLst>
                <a:ext uri="{FF2B5EF4-FFF2-40B4-BE49-F238E27FC236}">
                  <a16:creationId xmlns:a16="http://schemas.microsoft.com/office/drawing/2014/main" id="{35C1B1AF-E6A5-7D13-B83D-66F187EF192A}"/>
                </a:ext>
              </a:extLst>
            </p:cNvPr>
            <p:cNvSpPr/>
            <p:nvPr/>
          </p:nvSpPr>
          <p:spPr>
            <a:xfrm>
              <a:off x="6398375" y="2598125"/>
              <a:ext cx="140175" cy="320000"/>
            </a:xfrm>
            <a:custGeom>
              <a:avLst/>
              <a:gdLst/>
              <a:ahLst/>
              <a:cxnLst/>
              <a:rect l="l" t="t" r="r" b="b"/>
              <a:pathLst>
                <a:path w="5607" h="12800" extrusionOk="0">
                  <a:moveTo>
                    <a:pt x="5219" y="1"/>
                  </a:moveTo>
                  <a:lnTo>
                    <a:pt x="479" y="9704"/>
                  </a:lnTo>
                  <a:cubicBezTo>
                    <a:pt x="0" y="10685"/>
                    <a:pt x="19" y="11835"/>
                    <a:pt x="530" y="12799"/>
                  </a:cubicBezTo>
                  <a:cubicBezTo>
                    <a:pt x="401" y="12086"/>
                    <a:pt x="503" y="11350"/>
                    <a:pt x="822" y="10698"/>
                  </a:cubicBezTo>
                  <a:lnTo>
                    <a:pt x="5560" y="995"/>
                  </a:lnTo>
                  <a:cubicBezTo>
                    <a:pt x="5578" y="1020"/>
                    <a:pt x="5592" y="1045"/>
                    <a:pt x="5607" y="1070"/>
                  </a:cubicBezTo>
                  <a:cubicBezTo>
                    <a:pt x="5541" y="641"/>
                    <a:pt x="5414" y="279"/>
                    <a:pt x="5219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2;p114">
              <a:extLst>
                <a:ext uri="{FF2B5EF4-FFF2-40B4-BE49-F238E27FC236}">
                  <a16:creationId xmlns:a16="http://schemas.microsoft.com/office/drawing/2014/main" id="{CE3EA209-6CE8-C813-4356-7111E40A53D6}"/>
                </a:ext>
              </a:extLst>
            </p:cNvPr>
            <p:cNvSpPr/>
            <p:nvPr/>
          </p:nvSpPr>
          <p:spPr>
            <a:xfrm>
              <a:off x="6148425" y="2955075"/>
              <a:ext cx="318175" cy="207200"/>
            </a:xfrm>
            <a:custGeom>
              <a:avLst/>
              <a:gdLst/>
              <a:ahLst/>
              <a:cxnLst/>
              <a:rect l="l" t="t" r="r" b="b"/>
              <a:pathLst>
                <a:path w="12727" h="8288" extrusionOk="0">
                  <a:moveTo>
                    <a:pt x="12049" y="1"/>
                  </a:moveTo>
                  <a:cubicBezTo>
                    <a:pt x="12048" y="1"/>
                    <a:pt x="457" y="4898"/>
                    <a:pt x="1" y="8287"/>
                  </a:cubicBezTo>
                  <a:lnTo>
                    <a:pt x="10082" y="4419"/>
                  </a:lnTo>
                  <a:cubicBezTo>
                    <a:pt x="11845" y="3741"/>
                    <a:pt x="12726" y="1764"/>
                    <a:pt x="12049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3;p114">
              <a:extLst>
                <a:ext uri="{FF2B5EF4-FFF2-40B4-BE49-F238E27FC236}">
                  <a16:creationId xmlns:a16="http://schemas.microsoft.com/office/drawing/2014/main" id="{BCFEA609-B738-055D-1EF4-DB431456DA7F}"/>
                </a:ext>
              </a:extLst>
            </p:cNvPr>
            <p:cNvSpPr/>
            <p:nvPr/>
          </p:nvSpPr>
          <p:spPr>
            <a:xfrm>
              <a:off x="6148425" y="3008000"/>
              <a:ext cx="303850" cy="154275"/>
            </a:xfrm>
            <a:custGeom>
              <a:avLst/>
              <a:gdLst/>
              <a:ahLst/>
              <a:cxnLst/>
              <a:rect l="l" t="t" r="r" b="b"/>
              <a:pathLst>
                <a:path w="12154" h="6171" extrusionOk="0">
                  <a:moveTo>
                    <a:pt x="12154" y="1"/>
                  </a:moveTo>
                  <a:lnTo>
                    <a:pt x="12154" y="1"/>
                  </a:lnTo>
                  <a:cubicBezTo>
                    <a:pt x="11762" y="610"/>
                    <a:pt x="11187" y="1081"/>
                    <a:pt x="10509" y="1340"/>
                  </a:cubicBezTo>
                  <a:lnTo>
                    <a:pt x="428" y="5210"/>
                  </a:lnTo>
                  <a:cubicBezTo>
                    <a:pt x="431" y="5181"/>
                    <a:pt x="439" y="5151"/>
                    <a:pt x="444" y="5124"/>
                  </a:cubicBezTo>
                  <a:lnTo>
                    <a:pt x="444" y="5124"/>
                  </a:lnTo>
                  <a:cubicBezTo>
                    <a:pt x="201" y="5483"/>
                    <a:pt x="44" y="5835"/>
                    <a:pt x="1" y="6170"/>
                  </a:cubicBezTo>
                  <a:lnTo>
                    <a:pt x="10082" y="2302"/>
                  </a:lnTo>
                  <a:cubicBezTo>
                    <a:pt x="11101" y="1911"/>
                    <a:pt x="11871" y="1055"/>
                    <a:pt x="12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84;p114">
              <a:extLst>
                <a:ext uri="{FF2B5EF4-FFF2-40B4-BE49-F238E27FC236}">
                  <a16:creationId xmlns:a16="http://schemas.microsoft.com/office/drawing/2014/main" id="{694C2C24-03E9-555D-0B40-1591A470EF81}"/>
                </a:ext>
              </a:extLst>
            </p:cNvPr>
            <p:cNvSpPr/>
            <p:nvPr/>
          </p:nvSpPr>
          <p:spPr>
            <a:xfrm>
              <a:off x="6531100" y="2941450"/>
              <a:ext cx="82850" cy="1452225"/>
            </a:xfrm>
            <a:custGeom>
              <a:avLst/>
              <a:gdLst/>
              <a:ahLst/>
              <a:cxnLst/>
              <a:rect l="l" t="t" r="r" b="b"/>
              <a:pathLst>
                <a:path w="3314" h="58089" extrusionOk="0">
                  <a:moveTo>
                    <a:pt x="946" y="1"/>
                  </a:moveTo>
                  <a:lnTo>
                    <a:pt x="0" y="58088"/>
                  </a:lnTo>
                  <a:lnTo>
                    <a:pt x="3314" y="58088"/>
                  </a:lnTo>
                  <a:lnTo>
                    <a:pt x="2368" y="1"/>
                  </a:ln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85;p114">
              <a:extLst>
                <a:ext uri="{FF2B5EF4-FFF2-40B4-BE49-F238E27FC236}">
                  <a16:creationId xmlns:a16="http://schemas.microsoft.com/office/drawing/2014/main" id="{41A60EB6-C993-2272-EDA9-A0A4439B8330}"/>
                </a:ext>
              </a:extLst>
            </p:cNvPr>
            <p:cNvSpPr/>
            <p:nvPr/>
          </p:nvSpPr>
          <p:spPr>
            <a:xfrm>
              <a:off x="6556900" y="2941450"/>
              <a:ext cx="57050" cy="1452225"/>
            </a:xfrm>
            <a:custGeom>
              <a:avLst/>
              <a:gdLst/>
              <a:ahLst/>
              <a:cxnLst/>
              <a:rect l="l" t="t" r="r" b="b"/>
              <a:pathLst>
                <a:path w="2282" h="58089" extrusionOk="0">
                  <a:moveTo>
                    <a:pt x="0" y="1"/>
                  </a:moveTo>
                  <a:lnTo>
                    <a:pt x="948" y="58088"/>
                  </a:lnTo>
                  <a:lnTo>
                    <a:pt x="2282" y="58088"/>
                  </a:lnTo>
                  <a:lnTo>
                    <a:pt x="1336" y="1"/>
                  </a:ln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486;p114">
              <a:extLst>
                <a:ext uri="{FF2B5EF4-FFF2-40B4-BE49-F238E27FC236}">
                  <a16:creationId xmlns:a16="http://schemas.microsoft.com/office/drawing/2014/main" id="{E77E4C2E-4628-B63C-5827-39F0DDDCB114}"/>
                </a:ext>
              </a:extLst>
            </p:cNvPr>
            <p:cNvSpPr/>
            <p:nvPr/>
          </p:nvSpPr>
          <p:spPr>
            <a:xfrm>
              <a:off x="6268675" y="2906600"/>
              <a:ext cx="436725" cy="89475"/>
            </a:xfrm>
            <a:custGeom>
              <a:avLst/>
              <a:gdLst/>
              <a:ahLst/>
              <a:cxnLst/>
              <a:rect l="l" t="t" r="r" b="b"/>
              <a:pathLst>
                <a:path w="17469" h="3579" extrusionOk="0">
                  <a:moveTo>
                    <a:pt x="8735" y="1"/>
                  </a:moveTo>
                  <a:cubicBezTo>
                    <a:pt x="3910" y="1"/>
                    <a:pt x="0" y="801"/>
                    <a:pt x="0" y="1789"/>
                  </a:cubicBezTo>
                  <a:cubicBezTo>
                    <a:pt x="0" y="2778"/>
                    <a:pt x="3910" y="3578"/>
                    <a:pt x="8735" y="3578"/>
                  </a:cubicBezTo>
                  <a:cubicBezTo>
                    <a:pt x="13557" y="3578"/>
                    <a:pt x="17469" y="2778"/>
                    <a:pt x="17469" y="1789"/>
                  </a:cubicBezTo>
                  <a:cubicBezTo>
                    <a:pt x="17469" y="801"/>
                    <a:pt x="13559" y="1"/>
                    <a:pt x="8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487;p114">
              <a:extLst>
                <a:ext uri="{FF2B5EF4-FFF2-40B4-BE49-F238E27FC236}">
                  <a16:creationId xmlns:a16="http://schemas.microsoft.com/office/drawing/2014/main" id="{109C9765-B946-998F-E518-2CAFC524B820}"/>
                </a:ext>
              </a:extLst>
            </p:cNvPr>
            <p:cNvSpPr/>
            <p:nvPr/>
          </p:nvSpPr>
          <p:spPr>
            <a:xfrm>
              <a:off x="6268675" y="2940050"/>
              <a:ext cx="436725" cy="56025"/>
            </a:xfrm>
            <a:custGeom>
              <a:avLst/>
              <a:gdLst/>
              <a:ahLst/>
              <a:cxnLst/>
              <a:rect l="l" t="t" r="r" b="b"/>
              <a:pathLst>
                <a:path w="17469" h="2241" extrusionOk="0">
                  <a:moveTo>
                    <a:pt x="291" y="0"/>
                  </a:moveTo>
                  <a:cubicBezTo>
                    <a:pt x="109" y="144"/>
                    <a:pt x="0" y="295"/>
                    <a:pt x="0" y="451"/>
                  </a:cubicBezTo>
                  <a:cubicBezTo>
                    <a:pt x="0" y="1440"/>
                    <a:pt x="3910" y="2240"/>
                    <a:pt x="8735" y="2240"/>
                  </a:cubicBezTo>
                  <a:cubicBezTo>
                    <a:pt x="13557" y="2240"/>
                    <a:pt x="17469" y="1440"/>
                    <a:pt x="17469" y="451"/>
                  </a:cubicBezTo>
                  <a:cubicBezTo>
                    <a:pt x="17469" y="295"/>
                    <a:pt x="17362" y="144"/>
                    <a:pt x="17178" y="0"/>
                  </a:cubicBezTo>
                  <a:cubicBezTo>
                    <a:pt x="16199" y="770"/>
                    <a:pt x="12795" y="1338"/>
                    <a:pt x="8735" y="1338"/>
                  </a:cubicBezTo>
                  <a:cubicBezTo>
                    <a:pt x="4672" y="1338"/>
                    <a:pt x="1268" y="770"/>
                    <a:pt x="291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488;p114">
              <a:extLst>
                <a:ext uri="{FF2B5EF4-FFF2-40B4-BE49-F238E27FC236}">
                  <a16:creationId xmlns:a16="http://schemas.microsoft.com/office/drawing/2014/main" id="{81C936AA-FDA9-971B-A268-2B3A556BC500}"/>
                </a:ext>
              </a:extLst>
            </p:cNvPr>
            <p:cNvSpPr/>
            <p:nvPr/>
          </p:nvSpPr>
          <p:spPr>
            <a:xfrm>
              <a:off x="6268675" y="2917400"/>
              <a:ext cx="85200" cy="67475"/>
            </a:xfrm>
            <a:custGeom>
              <a:avLst/>
              <a:gdLst/>
              <a:ahLst/>
              <a:cxnLst/>
              <a:rect l="l" t="t" r="r" b="b"/>
              <a:pathLst>
                <a:path w="3408" h="2699" extrusionOk="0">
                  <a:moveTo>
                    <a:pt x="3045" y="1"/>
                  </a:moveTo>
                  <a:cubicBezTo>
                    <a:pt x="1182" y="329"/>
                    <a:pt x="0" y="814"/>
                    <a:pt x="0" y="1357"/>
                  </a:cubicBezTo>
                  <a:cubicBezTo>
                    <a:pt x="0" y="1891"/>
                    <a:pt x="1147" y="2371"/>
                    <a:pt x="2960" y="2698"/>
                  </a:cubicBezTo>
                  <a:cubicBezTo>
                    <a:pt x="3377" y="1854"/>
                    <a:pt x="3408" y="871"/>
                    <a:pt x="30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89;p114">
              <a:extLst>
                <a:ext uri="{FF2B5EF4-FFF2-40B4-BE49-F238E27FC236}">
                  <a16:creationId xmlns:a16="http://schemas.microsoft.com/office/drawing/2014/main" id="{4842F626-174F-3378-8A9F-8FD68272B759}"/>
                </a:ext>
              </a:extLst>
            </p:cNvPr>
            <p:cNvSpPr/>
            <p:nvPr/>
          </p:nvSpPr>
          <p:spPr>
            <a:xfrm>
              <a:off x="6268675" y="2940050"/>
              <a:ext cx="80950" cy="44775"/>
            </a:xfrm>
            <a:custGeom>
              <a:avLst/>
              <a:gdLst/>
              <a:ahLst/>
              <a:cxnLst/>
              <a:rect l="l" t="t" r="r" b="b"/>
              <a:pathLst>
                <a:path w="3238" h="1791" extrusionOk="0">
                  <a:moveTo>
                    <a:pt x="291" y="0"/>
                  </a:moveTo>
                  <a:cubicBezTo>
                    <a:pt x="290" y="2"/>
                    <a:pt x="290" y="2"/>
                    <a:pt x="288" y="2"/>
                  </a:cubicBezTo>
                  <a:cubicBezTo>
                    <a:pt x="249" y="34"/>
                    <a:pt x="210" y="68"/>
                    <a:pt x="175" y="104"/>
                  </a:cubicBezTo>
                  <a:cubicBezTo>
                    <a:pt x="138" y="141"/>
                    <a:pt x="104" y="183"/>
                    <a:pt x="75" y="227"/>
                  </a:cubicBezTo>
                  <a:cubicBezTo>
                    <a:pt x="63" y="244"/>
                    <a:pt x="54" y="264"/>
                    <a:pt x="45" y="283"/>
                  </a:cubicBezTo>
                  <a:cubicBezTo>
                    <a:pt x="20" y="337"/>
                    <a:pt x="3" y="393"/>
                    <a:pt x="0" y="451"/>
                  </a:cubicBezTo>
                  <a:cubicBezTo>
                    <a:pt x="2" y="518"/>
                    <a:pt x="20" y="584"/>
                    <a:pt x="52" y="642"/>
                  </a:cubicBezTo>
                  <a:cubicBezTo>
                    <a:pt x="65" y="663"/>
                    <a:pt x="79" y="683"/>
                    <a:pt x="96" y="702"/>
                  </a:cubicBezTo>
                  <a:cubicBezTo>
                    <a:pt x="125" y="747"/>
                    <a:pt x="159" y="789"/>
                    <a:pt x="197" y="827"/>
                  </a:cubicBezTo>
                  <a:cubicBezTo>
                    <a:pt x="220" y="849"/>
                    <a:pt x="252" y="872"/>
                    <a:pt x="282" y="895"/>
                  </a:cubicBezTo>
                  <a:cubicBezTo>
                    <a:pt x="330" y="935"/>
                    <a:pt x="380" y="972"/>
                    <a:pt x="434" y="1006"/>
                  </a:cubicBezTo>
                  <a:cubicBezTo>
                    <a:pt x="469" y="1029"/>
                    <a:pt x="513" y="1050"/>
                    <a:pt x="552" y="1072"/>
                  </a:cubicBezTo>
                  <a:cubicBezTo>
                    <a:pt x="616" y="1108"/>
                    <a:pt x="681" y="1144"/>
                    <a:pt x="757" y="1178"/>
                  </a:cubicBezTo>
                  <a:cubicBezTo>
                    <a:pt x="802" y="1199"/>
                    <a:pt x="854" y="1220"/>
                    <a:pt x="904" y="1241"/>
                  </a:cubicBezTo>
                  <a:cubicBezTo>
                    <a:pt x="985" y="1275"/>
                    <a:pt x="1071" y="1307"/>
                    <a:pt x="1161" y="1339"/>
                  </a:cubicBezTo>
                  <a:cubicBezTo>
                    <a:pt x="1216" y="1360"/>
                    <a:pt x="1274" y="1380"/>
                    <a:pt x="1334" y="1397"/>
                  </a:cubicBezTo>
                  <a:cubicBezTo>
                    <a:pt x="1433" y="1430"/>
                    <a:pt x="1536" y="1462"/>
                    <a:pt x="1643" y="1493"/>
                  </a:cubicBezTo>
                  <a:cubicBezTo>
                    <a:pt x="1706" y="1511"/>
                    <a:pt x="1769" y="1528"/>
                    <a:pt x="1836" y="1545"/>
                  </a:cubicBezTo>
                  <a:cubicBezTo>
                    <a:pt x="1952" y="1577"/>
                    <a:pt x="2073" y="1606"/>
                    <a:pt x="2200" y="1635"/>
                  </a:cubicBezTo>
                  <a:cubicBezTo>
                    <a:pt x="2267" y="1651"/>
                    <a:pt x="2335" y="1666"/>
                    <a:pt x="2407" y="1682"/>
                  </a:cubicBezTo>
                  <a:cubicBezTo>
                    <a:pt x="2541" y="1711"/>
                    <a:pt x="2680" y="1739"/>
                    <a:pt x="2824" y="1766"/>
                  </a:cubicBezTo>
                  <a:lnTo>
                    <a:pt x="2960" y="1790"/>
                  </a:lnTo>
                  <a:cubicBezTo>
                    <a:pt x="3091" y="1520"/>
                    <a:pt x="3184" y="1233"/>
                    <a:pt x="3238" y="937"/>
                  </a:cubicBezTo>
                  <a:cubicBezTo>
                    <a:pt x="1818" y="700"/>
                    <a:pt x="767" y="374"/>
                    <a:pt x="291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490;p114">
              <a:extLst>
                <a:ext uri="{FF2B5EF4-FFF2-40B4-BE49-F238E27FC236}">
                  <a16:creationId xmlns:a16="http://schemas.microsoft.com/office/drawing/2014/main" id="{1D196A2A-26CE-D202-B205-D196D947D2FA}"/>
                </a:ext>
              </a:extLst>
            </p:cNvPr>
            <p:cNvSpPr/>
            <p:nvPr/>
          </p:nvSpPr>
          <p:spPr>
            <a:xfrm>
              <a:off x="6449625" y="2928700"/>
              <a:ext cx="315950" cy="212650"/>
            </a:xfrm>
            <a:custGeom>
              <a:avLst/>
              <a:gdLst/>
              <a:ahLst/>
              <a:cxnLst/>
              <a:rect l="l" t="t" r="r" b="b"/>
              <a:pathLst>
                <a:path w="12638" h="8506" extrusionOk="0">
                  <a:moveTo>
                    <a:pt x="2473" y="0"/>
                  </a:moveTo>
                  <a:cubicBezTo>
                    <a:pt x="1572" y="0"/>
                    <a:pt x="673" y="354"/>
                    <a:pt x="1" y="1056"/>
                  </a:cubicBezTo>
                  <a:cubicBezTo>
                    <a:pt x="1" y="1056"/>
                    <a:pt x="8318" y="8506"/>
                    <a:pt x="12010" y="8506"/>
                  </a:cubicBezTo>
                  <a:cubicBezTo>
                    <a:pt x="12238" y="8506"/>
                    <a:pt x="12448" y="8477"/>
                    <a:pt x="12637" y="8417"/>
                  </a:cubicBezTo>
                  <a:lnTo>
                    <a:pt x="4836" y="949"/>
                  </a:lnTo>
                  <a:cubicBezTo>
                    <a:pt x="4174" y="315"/>
                    <a:pt x="3323" y="0"/>
                    <a:pt x="2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491;p114">
              <a:extLst>
                <a:ext uri="{FF2B5EF4-FFF2-40B4-BE49-F238E27FC236}">
                  <a16:creationId xmlns:a16="http://schemas.microsoft.com/office/drawing/2014/main" id="{7B5B92D1-7E97-73A6-1C4E-5A0A4FAB6423}"/>
                </a:ext>
              </a:extLst>
            </p:cNvPr>
            <p:cNvSpPr/>
            <p:nvPr/>
          </p:nvSpPr>
          <p:spPr>
            <a:xfrm>
              <a:off x="6496400" y="2928750"/>
              <a:ext cx="269175" cy="212575"/>
            </a:xfrm>
            <a:custGeom>
              <a:avLst/>
              <a:gdLst/>
              <a:ahLst/>
              <a:cxnLst/>
              <a:rect l="l" t="t" r="r" b="b"/>
              <a:pathLst>
                <a:path w="10767" h="8503" extrusionOk="0">
                  <a:moveTo>
                    <a:pt x="606" y="0"/>
                  </a:moveTo>
                  <a:cubicBezTo>
                    <a:pt x="405" y="0"/>
                    <a:pt x="202" y="18"/>
                    <a:pt x="1" y="54"/>
                  </a:cubicBezTo>
                  <a:cubicBezTo>
                    <a:pt x="720" y="148"/>
                    <a:pt x="1390" y="468"/>
                    <a:pt x="1914" y="971"/>
                  </a:cubicBezTo>
                  <a:lnTo>
                    <a:pt x="9713" y="8438"/>
                  </a:lnTo>
                  <a:cubicBezTo>
                    <a:pt x="9688" y="8446"/>
                    <a:pt x="9658" y="8454"/>
                    <a:pt x="9629" y="8460"/>
                  </a:cubicBezTo>
                  <a:cubicBezTo>
                    <a:pt x="9808" y="8488"/>
                    <a:pt x="9980" y="8503"/>
                    <a:pt x="10142" y="8503"/>
                  </a:cubicBezTo>
                  <a:cubicBezTo>
                    <a:pt x="10369" y="8503"/>
                    <a:pt x="10578" y="8475"/>
                    <a:pt x="10766" y="8415"/>
                  </a:cubicBezTo>
                  <a:lnTo>
                    <a:pt x="2965" y="947"/>
                  </a:lnTo>
                  <a:cubicBezTo>
                    <a:pt x="2325" y="335"/>
                    <a:pt x="1477" y="0"/>
                    <a:pt x="606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492;p114">
              <a:extLst>
                <a:ext uri="{FF2B5EF4-FFF2-40B4-BE49-F238E27FC236}">
                  <a16:creationId xmlns:a16="http://schemas.microsoft.com/office/drawing/2014/main" id="{0030F419-ED93-CA17-0F32-5ED586B3E885}"/>
                </a:ext>
              </a:extLst>
            </p:cNvPr>
            <p:cNvSpPr/>
            <p:nvPr/>
          </p:nvSpPr>
          <p:spPr>
            <a:xfrm>
              <a:off x="6966075" y="2845875"/>
              <a:ext cx="157525" cy="298075"/>
            </a:xfrm>
            <a:custGeom>
              <a:avLst/>
              <a:gdLst/>
              <a:ahLst/>
              <a:cxnLst/>
              <a:rect l="l" t="t" r="r" b="b"/>
              <a:pathLst>
                <a:path w="6301" h="11923" extrusionOk="0">
                  <a:moveTo>
                    <a:pt x="4650" y="1"/>
                  </a:moveTo>
                  <a:lnTo>
                    <a:pt x="693" y="8103"/>
                  </a:lnTo>
                  <a:cubicBezTo>
                    <a:pt x="0" y="9521"/>
                    <a:pt x="587" y="11230"/>
                    <a:pt x="2006" y="11923"/>
                  </a:cubicBezTo>
                  <a:cubicBezTo>
                    <a:pt x="2006" y="11923"/>
                    <a:pt x="6301" y="2333"/>
                    <a:pt x="46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493;p114">
              <a:extLst>
                <a:ext uri="{FF2B5EF4-FFF2-40B4-BE49-F238E27FC236}">
                  <a16:creationId xmlns:a16="http://schemas.microsoft.com/office/drawing/2014/main" id="{195E7FC0-7616-703B-4F7F-6F3931B8ACE4}"/>
                </a:ext>
              </a:extLst>
            </p:cNvPr>
            <p:cNvSpPr/>
            <p:nvPr/>
          </p:nvSpPr>
          <p:spPr>
            <a:xfrm>
              <a:off x="6973400" y="2845875"/>
              <a:ext cx="117050" cy="267225"/>
            </a:xfrm>
            <a:custGeom>
              <a:avLst/>
              <a:gdLst/>
              <a:ahLst/>
              <a:cxnLst/>
              <a:rect l="l" t="t" r="r" b="b"/>
              <a:pathLst>
                <a:path w="4682" h="10689" extrusionOk="0">
                  <a:moveTo>
                    <a:pt x="4357" y="1"/>
                  </a:moveTo>
                  <a:lnTo>
                    <a:pt x="400" y="8104"/>
                  </a:lnTo>
                  <a:cubicBezTo>
                    <a:pt x="0" y="8923"/>
                    <a:pt x="15" y="9883"/>
                    <a:pt x="443" y="10689"/>
                  </a:cubicBezTo>
                  <a:cubicBezTo>
                    <a:pt x="335" y="10094"/>
                    <a:pt x="419" y="9479"/>
                    <a:pt x="686" y="8936"/>
                  </a:cubicBezTo>
                  <a:lnTo>
                    <a:pt x="4643" y="832"/>
                  </a:lnTo>
                  <a:cubicBezTo>
                    <a:pt x="4658" y="851"/>
                    <a:pt x="4669" y="872"/>
                    <a:pt x="4682" y="894"/>
                  </a:cubicBezTo>
                  <a:cubicBezTo>
                    <a:pt x="4625" y="534"/>
                    <a:pt x="4522" y="232"/>
                    <a:pt x="4357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494;p114">
              <a:extLst>
                <a:ext uri="{FF2B5EF4-FFF2-40B4-BE49-F238E27FC236}">
                  <a16:creationId xmlns:a16="http://schemas.microsoft.com/office/drawing/2014/main" id="{5FB4F08A-892D-31E6-518A-6E131E93F1A2}"/>
                </a:ext>
              </a:extLst>
            </p:cNvPr>
            <p:cNvSpPr/>
            <p:nvPr/>
          </p:nvSpPr>
          <p:spPr>
            <a:xfrm>
              <a:off x="6764625" y="3143925"/>
              <a:ext cx="265725" cy="173075"/>
            </a:xfrm>
            <a:custGeom>
              <a:avLst/>
              <a:gdLst/>
              <a:ahLst/>
              <a:cxnLst/>
              <a:rect l="l" t="t" r="r" b="b"/>
              <a:pathLst>
                <a:path w="10629" h="6923" extrusionOk="0">
                  <a:moveTo>
                    <a:pt x="10064" y="1"/>
                  </a:moveTo>
                  <a:cubicBezTo>
                    <a:pt x="10063" y="1"/>
                    <a:pt x="382" y="4091"/>
                    <a:pt x="0" y="6922"/>
                  </a:cubicBezTo>
                  <a:lnTo>
                    <a:pt x="8421" y="3691"/>
                  </a:lnTo>
                  <a:cubicBezTo>
                    <a:pt x="9892" y="3125"/>
                    <a:pt x="10628" y="1474"/>
                    <a:pt x="10064" y="1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95;p114">
              <a:extLst>
                <a:ext uri="{FF2B5EF4-FFF2-40B4-BE49-F238E27FC236}">
                  <a16:creationId xmlns:a16="http://schemas.microsoft.com/office/drawing/2014/main" id="{C383B513-CA42-F08B-B5D5-45B363E7C3DE}"/>
                </a:ext>
              </a:extLst>
            </p:cNvPr>
            <p:cNvSpPr/>
            <p:nvPr/>
          </p:nvSpPr>
          <p:spPr>
            <a:xfrm>
              <a:off x="6764625" y="3188150"/>
              <a:ext cx="253800" cy="128800"/>
            </a:xfrm>
            <a:custGeom>
              <a:avLst/>
              <a:gdLst/>
              <a:ahLst/>
              <a:cxnLst/>
              <a:rect l="l" t="t" r="r" b="b"/>
              <a:pathLst>
                <a:path w="10152" h="5152" extrusionOk="0">
                  <a:moveTo>
                    <a:pt x="10151" y="1"/>
                  </a:moveTo>
                  <a:cubicBezTo>
                    <a:pt x="9824" y="510"/>
                    <a:pt x="9342" y="902"/>
                    <a:pt x="8778" y="1118"/>
                  </a:cubicBezTo>
                  <a:lnTo>
                    <a:pt x="359" y="4349"/>
                  </a:lnTo>
                  <a:cubicBezTo>
                    <a:pt x="362" y="4327"/>
                    <a:pt x="367" y="4303"/>
                    <a:pt x="372" y="4278"/>
                  </a:cubicBezTo>
                  <a:lnTo>
                    <a:pt x="372" y="4278"/>
                  </a:lnTo>
                  <a:cubicBezTo>
                    <a:pt x="170" y="4579"/>
                    <a:pt x="39" y="4872"/>
                    <a:pt x="0" y="5152"/>
                  </a:cubicBezTo>
                  <a:lnTo>
                    <a:pt x="8421" y="1920"/>
                  </a:lnTo>
                  <a:cubicBezTo>
                    <a:pt x="9271" y="1594"/>
                    <a:pt x="9913" y="881"/>
                    <a:pt x="10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96;p114">
              <a:extLst>
                <a:ext uri="{FF2B5EF4-FFF2-40B4-BE49-F238E27FC236}">
                  <a16:creationId xmlns:a16="http://schemas.microsoft.com/office/drawing/2014/main" id="{B91CA4C8-02E7-C501-E77F-9A21FB94AFE5}"/>
                </a:ext>
              </a:extLst>
            </p:cNvPr>
            <p:cNvSpPr/>
            <p:nvPr/>
          </p:nvSpPr>
          <p:spPr>
            <a:xfrm>
              <a:off x="7084200" y="3132575"/>
              <a:ext cx="69250" cy="1264150"/>
            </a:xfrm>
            <a:custGeom>
              <a:avLst/>
              <a:gdLst/>
              <a:ahLst/>
              <a:cxnLst/>
              <a:rect l="l" t="t" r="r" b="b"/>
              <a:pathLst>
                <a:path w="2770" h="50566" extrusionOk="0">
                  <a:moveTo>
                    <a:pt x="792" y="0"/>
                  </a:moveTo>
                  <a:lnTo>
                    <a:pt x="1" y="50566"/>
                  </a:lnTo>
                  <a:lnTo>
                    <a:pt x="2769" y="50566"/>
                  </a:lnTo>
                  <a:lnTo>
                    <a:pt x="1979" y="0"/>
                  </a:ln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97;p114">
              <a:extLst>
                <a:ext uri="{FF2B5EF4-FFF2-40B4-BE49-F238E27FC236}">
                  <a16:creationId xmlns:a16="http://schemas.microsoft.com/office/drawing/2014/main" id="{BB09D892-B2F9-84CA-B123-F72685E3B376}"/>
                </a:ext>
              </a:extLst>
            </p:cNvPr>
            <p:cNvSpPr/>
            <p:nvPr/>
          </p:nvSpPr>
          <p:spPr>
            <a:xfrm>
              <a:off x="7112100" y="3132575"/>
              <a:ext cx="41350" cy="1264150"/>
            </a:xfrm>
            <a:custGeom>
              <a:avLst/>
              <a:gdLst/>
              <a:ahLst/>
              <a:cxnLst/>
              <a:rect l="l" t="t" r="r" b="b"/>
              <a:pathLst>
                <a:path w="1654" h="50566" extrusionOk="0">
                  <a:moveTo>
                    <a:pt x="1" y="0"/>
                  </a:moveTo>
                  <a:lnTo>
                    <a:pt x="791" y="50566"/>
                  </a:lnTo>
                  <a:lnTo>
                    <a:pt x="1653" y="50566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98;p114">
              <a:extLst>
                <a:ext uri="{FF2B5EF4-FFF2-40B4-BE49-F238E27FC236}">
                  <a16:creationId xmlns:a16="http://schemas.microsoft.com/office/drawing/2014/main" id="{F4918981-01E2-ADEE-62A0-C31216EF3898}"/>
                </a:ext>
              </a:extLst>
            </p:cNvPr>
            <p:cNvSpPr/>
            <p:nvPr/>
          </p:nvSpPr>
          <p:spPr>
            <a:xfrm>
              <a:off x="6865075" y="3103450"/>
              <a:ext cx="364700" cy="74750"/>
            </a:xfrm>
            <a:custGeom>
              <a:avLst/>
              <a:gdLst/>
              <a:ahLst/>
              <a:cxnLst/>
              <a:rect l="l" t="t" r="r" b="b"/>
              <a:pathLst>
                <a:path w="14588" h="2990" extrusionOk="0">
                  <a:moveTo>
                    <a:pt x="7294" y="1"/>
                  </a:moveTo>
                  <a:cubicBezTo>
                    <a:pt x="3266" y="1"/>
                    <a:pt x="1" y="670"/>
                    <a:pt x="1" y="1495"/>
                  </a:cubicBezTo>
                  <a:cubicBezTo>
                    <a:pt x="1" y="2320"/>
                    <a:pt x="3266" y="2989"/>
                    <a:pt x="7294" y="2989"/>
                  </a:cubicBezTo>
                  <a:cubicBezTo>
                    <a:pt x="11323" y="2989"/>
                    <a:pt x="14588" y="2320"/>
                    <a:pt x="14588" y="1495"/>
                  </a:cubicBezTo>
                  <a:cubicBezTo>
                    <a:pt x="14588" y="670"/>
                    <a:pt x="11323" y="1"/>
                    <a:pt x="72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99;p114">
              <a:extLst>
                <a:ext uri="{FF2B5EF4-FFF2-40B4-BE49-F238E27FC236}">
                  <a16:creationId xmlns:a16="http://schemas.microsoft.com/office/drawing/2014/main" id="{5249404A-BAD5-2911-045E-589DC63F1EF7}"/>
                </a:ext>
              </a:extLst>
            </p:cNvPr>
            <p:cNvSpPr/>
            <p:nvPr/>
          </p:nvSpPr>
          <p:spPr>
            <a:xfrm>
              <a:off x="6865075" y="3131400"/>
              <a:ext cx="364700" cy="46750"/>
            </a:xfrm>
            <a:custGeom>
              <a:avLst/>
              <a:gdLst/>
              <a:ahLst/>
              <a:cxnLst/>
              <a:rect l="l" t="t" r="r" b="b"/>
              <a:pathLst>
                <a:path w="14588" h="1870" extrusionOk="0">
                  <a:moveTo>
                    <a:pt x="243" y="0"/>
                  </a:moveTo>
                  <a:cubicBezTo>
                    <a:pt x="90" y="122"/>
                    <a:pt x="1" y="246"/>
                    <a:pt x="1" y="377"/>
                  </a:cubicBezTo>
                  <a:cubicBezTo>
                    <a:pt x="1" y="1202"/>
                    <a:pt x="3266" y="1870"/>
                    <a:pt x="7294" y="1870"/>
                  </a:cubicBezTo>
                  <a:cubicBezTo>
                    <a:pt x="11323" y="1870"/>
                    <a:pt x="14588" y="1202"/>
                    <a:pt x="14588" y="377"/>
                  </a:cubicBezTo>
                  <a:cubicBezTo>
                    <a:pt x="14588" y="246"/>
                    <a:pt x="14497" y="122"/>
                    <a:pt x="14343" y="0"/>
                  </a:cubicBezTo>
                  <a:cubicBezTo>
                    <a:pt x="13528" y="642"/>
                    <a:pt x="10685" y="1118"/>
                    <a:pt x="7294" y="1118"/>
                  </a:cubicBezTo>
                  <a:cubicBezTo>
                    <a:pt x="3903" y="1118"/>
                    <a:pt x="1060" y="642"/>
                    <a:pt x="243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00;p114">
              <a:extLst>
                <a:ext uri="{FF2B5EF4-FFF2-40B4-BE49-F238E27FC236}">
                  <a16:creationId xmlns:a16="http://schemas.microsoft.com/office/drawing/2014/main" id="{A56C81CE-C38F-ADF3-D85F-F1D6E0A15B70}"/>
                </a:ext>
              </a:extLst>
            </p:cNvPr>
            <p:cNvSpPr/>
            <p:nvPr/>
          </p:nvSpPr>
          <p:spPr>
            <a:xfrm>
              <a:off x="6865075" y="3112475"/>
              <a:ext cx="71150" cy="56375"/>
            </a:xfrm>
            <a:custGeom>
              <a:avLst/>
              <a:gdLst/>
              <a:ahLst/>
              <a:cxnLst/>
              <a:rect l="l" t="t" r="r" b="b"/>
              <a:pathLst>
                <a:path w="2846" h="2255" extrusionOk="0">
                  <a:moveTo>
                    <a:pt x="2543" y="0"/>
                  </a:moveTo>
                  <a:cubicBezTo>
                    <a:pt x="987" y="275"/>
                    <a:pt x="1" y="680"/>
                    <a:pt x="1" y="1134"/>
                  </a:cubicBezTo>
                  <a:cubicBezTo>
                    <a:pt x="1" y="1580"/>
                    <a:pt x="956" y="1980"/>
                    <a:pt x="2472" y="2255"/>
                  </a:cubicBezTo>
                  <a:cubicBezTo>
                    <a:pt x="2819" y="1548"/>
                    <a:pt x="2845" y="727"/>
                    <a:pt x="2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01;p114">
              <a:extLst>
                <a:ext uri="{FF2B5EF4-FFF2-40B4-BE49-F238E27FC236}">
                  <a16:creationId xmlns:a16="http://schemas.microsoft.com/office/drawing/2014/main" id="{FC73BC2B-980E-FB4D-D4CF-4DD91AFECEBC}"/>
                </a:ext>
              </a:extLst>
            </p:cNvPr>
            <p:cNvSpPr/>
            <p:nvPr/>
          </p:nvSpPr>
          <p:spPr>
            <a:xfrm>
              <a:off x="6864725" y="3131400"/>
              <a:ext cx="67950" cy="37425"/>
            </a:xfrm>
            <a:custGeom>
              <a:avLst/>
              <a:gdLst/>
              <a:ahLst/>
              <a:cxnLst/>
              <a:rect l="l" t="t" r="r" b="b"/>
              <a:pathLst>
                <a:path w="2718" h="1497" extrusionOk="0">
                  <a:moveTo>
                    <a:pt x="257" y="0"/>
                  </a:moveTo>
                  <a:cubicBezTo>
                    <a:pt x="257" y="0"/>
                    <a:pt x="256" y="0"/>
                    <a:pt x="254" y="2"/>
                  </a:cubicBezTo>
                  <a:cubicBezTo>
                    <a:pt x="222" y="28"/>
                    <a:pt x="189" y="57"/>
                    <a:pt x="160" y="86"/>
                  </a:cubicBezTo>
                  <a:cubicBezTo>
                    <a:pt x="128" y="117"/>
                    <a:pt x="100" y="152"/>
                    <a:pt x="76" y="190"/>
                  </a:cubicBezTo>
                  <a:cubicBezTo>
                    <a:pt x="66" y="204"/>
                    <a:pt x="58" y="220"/>
                    <a:pt x="52" y="236"/>
                  </a:cubicBezTo>
                  <a:cubicBezTo>
                    <a:pt x="0" y="330"/>
                    <a:pt x="2" y="445"/>
                    <a:pt x="57" y="536"/>
                  </a:cubicBezTo>
                  <a:cubicBezTo>
                    <a:pt x="68" y="553"/>
                    <a:pt x="79" y="570"/>
                    <a:pt x="94" y="586"/>
                  </a:cubicBezTo>
                  <a:cubicBezTo>
                    <a:pt x="118" y="623"/>
                    <a:pt x="147" y="659"/>
                    <a:pt x="178" y="691"/>
                  </a:cubicBezTo>
                  <a:cubicBezTo>
                    <a:pt x="199" y="710"/>
                    <a:pt x="225" y="728"/>
                    <a:pt x="249" y="747"/>
                  </a:cubicBezTo>
                  <a:cubicBezTo>
                    <a:pt x="290" y="780"/>
                    <a:pt x="332" y="812"/>
                    <a:pt x="375" y="840"/>
                  </a:cubicBezTo>
                  <a:cubicBezTo>
                    <a:pt x="406" y="859"/>
                    <a:pt x="442" y="877"/>
                    <a:pt x="476" y="895"/>
                  </a:cubicBezTo>
                  <a:cubicBezTo>
                    <a:pt x="529" y="925"/>
                    <a:pt x="582" y="954"/>
                    <a:pt x="645" y="984"/>
                  </a:cubicBezTo>
                  <a:cubicBezTo>
                    <a:pt x="684" y="1001"/>
                    <a:pt x="726" y="1018"/>
                    <a:pt x="768" y="1035"/>
                  </a:cubicBezTo>
                  <a:cubicBezTo>
                    <a:pt x="836" y="1064"/>
                    <a:pt x="907" y="1092"/>
                    <a:pt x="983" y="1119"/>
                  </a:cubicBezTo>
                  <a:cubicBezTo>
                    <a:pt x="1030" y="1136"/>
                    <a:pt x="1079" y="1152"/>
                    <a:pt x="1127" y="1168"/>
                  </a:cubicBezTo>
                  <a:cubicBezTo>
                    <a:pt x="1210" y="1194"/>
                    <a:pt x="1297" y="1221"/>
                    <a:pt x="1386" y="1247"/>
                  </a:cubicBezTo>
                  <a:cubicBezTo>
                    <a:pt x="1439" y="1262"/>
                    <a:pt x="1493" y="1276"/>
                    <a:pt x="1546" y="1291"/>
                  </a:cubicBezTo>
                  <a:cubicBezTo>
                    <a:pt x="1645" y="1317"/>
                    <a:pt x="1745" y="1341"/>
                    <a:pt x="1850" y="1365"/>
                  </a:cubicBezTo>
                  <a:cubicBezTo>
                    <a:pt x="1907" y="1378"/>
                    <a:pt x="1963" y="1391"/>
                    <a:pt x="2023" y="1404"/>
                  </a:cubicBezTo>
                  <a:cubicBezTo>
                    <a:pt x="2135" y="1428"/>
                    <a:pt x="2251" y="1453"/>
                    <a:pt x="2371" y="1474"/>
                  </a:cubicBezTo>
                  <a:cubicBezTo>
                    <a:pt x="2410" y="1482"/>
                    <a:pt x="2447" y="1488"/>
                    <a:pt x="2486" y="1496"/>
                  </a:cubicBezTo>
                  <a:cubicBezTo>
                    <a:pt x="2594" y="1270"/>
                    <a:pt x="2672" y="1029"/>
                    <a:pt x="2717" y="783"/>
                  </a:cubicBezTo>
                  <a:cubicBezTo>
                    <a:pt x="1532" y="584"/>
                    <a:pt x="654" y="312"/>
                    <a:pt x="257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02;p114">
              <a:extLst>
                <a:ext uri="{FF2B5EF4-FFF2-40B4-BE49-F238E27FC236}">
                  <a16:creationId xmlns:a16="http://schemas.microsoft.com/office/drawing/2014/main" id="{F293A0CB-792D-1C25-8B96-B0F7FE76C824}"/>
                </a:ext>
              </a:extLst>
            </p:cNvPr>
            <p:cNvSpPr/>
            <p:nvPr/>
          </p:nvSpPr>
          <p:spPr>
            <a:xfrm>
              <a:off x="7016200" y="3121925"/>
              <a:ext cx="263825" cy="177575"/>
            </a:xfrm>
            <a:custGeom>
              <a:avLst/>
              <a:gdLst/>
              <a:ahLst/>
              <a:cxnLst/>
              <a:rect l="l" t="t" r="r" b="b"/>
              <a:pathLst>
                <a:path w="10553" h="7103" extrusionOk="0">
                  <a:moveTo>
                    <a:pt x="2064" y="0"/>
                  </a:moveTo>
                  <a:cubicBezTo>
                    <a:pt x="1312" y="0"/>
                    <a:pt x="561" y="295"/>
                    <a:pt x="1" y="881"/>
                  </a:cubicBezTo>
                  <a:cubicBezTo>
                    <a:pt x="1" y="881"/>
                    <a:pt x="6948" y="7103"/>
                    <a:pt x="10030" y="7103"/>
                  </a:cubicBezTo>
                  <a:cubicBezTo>
                    <a:pt x="10220" y="7103"/>
                    <a:pt x="10395" y="7079"/>
                    <a:pt x="10553" y="7029"/>
                  </a:cubicBezTo>
                  <a:lnTo>
                    <a:pt x="4039" y="793"/>
                  </a:lnTo>
                  <a:cubicBezTo>
                    <a:pt x="3485" y="263"/>
                    <a:pt x="2774" y="0"/>
                    <a:pt x="20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503;p114">
              <a:extLst>
                <a:ext uri="{FF2B5EF4-FFF2-40B4-BE49-F238E27FC236}">
                  <a16:creationId xmlns:a16="http://schemas.microsoft.com/office/drawing/2014/main" id="{8C93A6E4-85CB-880A-DD1B-B372E9A3E4DA}"/>
                </a:ext>
              </a:extLst>
            </p:cNvPr>
            <p:cNvSpPr/>
            <p:nvPr/>
          </p:nvSpPr>
          <p:spPr>
            <a:xfrm>
              <a:off x="7055250" y="3121975"/>
              <a:ext cx="224775" cy="177500"/>
            </a:xfrm>
            <a:custGeom>
              <a:avLst/>
              <a:gdLst/>
              <a:ahLst/>
              <a:cxnLst/>
              <a:rect l="l" t="t" r="r" b="b"/>
              <a:pathLst>
                <a:path w="8991" h="7100" extrusionOk="0">
                  <a:moveTo>
                    <a:pt x="507" y="0"/>
                  </a:moveTo>
                  <a:cubicBezTo>
                    <a:pt x="338" y="0"/>
                    <a:pt x="169" y="15"/>
                    <a:pt x="1" y="46"/>
                  </a:cubicBezTo>
                  <a:cubicBezTo>
                    <a:pt x="601" y="123"/>
                    <a:pt x="1160" y="392"/>
                    <a:pt x="1597" y="811"/>
                  </a:cubicBezTo>
                  <a:lnTo>
                    <a:pt x="8111" y="7047"/>
                  </a:lnTo>
                  <a:cubicBezTo>
                    <a:pt x="8088" y="7053"/>
                    <a:pt x="8064" y="7058"/>
                    <a:pt x="8042" y="7064"/>
                  </a:cubicBezTo>
                  <a:cubicBezTo>
                    <a:pt x="8192" y="7088"/>
                    <a:pt x="8337" y="7100"/>
                    <a:pt x="8473" y="7100"/>
                  </a:cubicBezTo>
                  <a:cubicBezTo>
                    <a:pt x="8661" y="7100"/>
                    <a:pt x="8835" y="7077"/>
                    <a:pt x="8991" y="7027"/>
                  </a:cubicBezTo>
                  <a:lnTo>
                    <a:pt x="2477" y="791"/>
                  </a:lnTo>
                  <a:cubicBezTo>
                    <a:pt x="1941" y="279"/>
                    <a:pt x="1233" y="0"/>
                    <a:pt x="507" y="0"/>
                  </a:cubicBezTo>
                  <a:close/>
                </a:path>
              </a:pathLst>
            </a:custGeom>
            <a:solidFill>
              <a:schemeClr val="dk1">
                <a:alpha val="13390"/>
              </a:schemeClr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504;p114">
              <a:extLst>
                <a:ext uri="{FF2B5EF4-FFF2-40B4-BE49-F238E27FC236}">
                  <a16:creationId xmlns:a16="http://schemas.microsoft.com/office/drawing/2014/main" id="{47A73824-6F1A-2DD9-2F00-A22B30E5B5A2}"/>
                </a:ext>
              </a:extLst>
            </p:cNvPr>
            <p:cNvSpPr/>
            <p:nvPr/>
          </p:nvSpPr>
          <p:spPr>
            <a:xfrm>
              <a:off x="5735309" y="4370100"/>
              <a:ext cx="1674377" cy="4476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633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7A3407-B785-52C2-BF69-F2E5BF90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9316" y="124881"/>
            <a:ext cx="3556767" cy="486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Google Shape;670;p37">
            <a:extLst>
              <a:ext uri="{FF2B5EF4-FFF2-40B4-BE49-F238E27FC236}">
                <a16:creationId xmlns:a16="http://schemas.microsoft.com/office/drawing/2014/main" id="{A28F4A63-297E-1E69-D18D-60A87C0BB86C}"/>
              </a:ext>
            </a:extLst>
          </p:cNvPr>
          <p:cNvSpPr txBox="1">
            <a:spLocks/>
          </p:cNvSpPr>
          <p:nvPr/>
        </p:nvSpPr>
        <p:spPr>
          <a:xfrm>
            <a:off x="-325822" y="1812682"/>
            <a:ext cx="3611289" cy="100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Occupancy </a:t>
            </a:r>
          </a:p>
          <a:p>
            <a:pPr marL="0" indent="0" algn="ctr"/>
            <a:r>
              <a:rPr lang="en-US" sz="3200" dirty="0">
                <a:solidFill>
                  <a:schemeClr val="tx1"/>
                </a:solidFill>
                <a:latin typeface="Bahnschrift" panose="020B0502040204020203" pitchFamily="34" charset="0"/>
              </a:rPr>
              <a:t>of Hall</a:t>
            </a:r>
          </a:p>
        </p:txBody>
      </p:sp>
      <p:grpSp>
        <p:nvGrpSpPr>
          <p:cNvPr id="15" name="Google Shape;920;p40">
            <a:extLst>
              <a:ext uri="{FF2B5EF4-FFF2-40B4-BE49-F238E27FC236}">
                <a16:creationId xmlns:a16="http://schemas.microsoft.com/office/drawing/2014/main" id="{DCD78635-F5B2-820B-EA76-53A7181F8EF2}"/>
              </a:ext>
            </a:extLst>
          </p:cNvPr>
          <p:cNvGrpSpPr/>
          <p:nvPr/>
        </p:nvGrpSpPr>
        <p:grpSpPr>
          <a:xfrm>
            <a:off x="6926317" y="3951890"/>
            <a:ext cx="2217683" cy="1371578"/>
            <a:chOff x="6254133" y="3636953"/>
            <a:chExt cx="2390870" cy="1372943"/>
          </a:xfrm>
        </p:grpSpPr>
        <p:grpSp>
          <p:nvGrpSpPr>
            <p:cNvPr id="16" name="Google Shape;921;p40">
              <a:extLst>
                <a:ext uri="{FF2B5EF4-FFF2-40B4-BE49-F238E27FC236}">
                  <a16:creationId xmlns:a16="http://schemas.microsoft.com/office/drawing/2014/main" id="{B0287F71-1465-E5FB-FB3D-69FD708455BF}"/>
                </a:ext>
              </a:extLst>
            </p:cNvPr>
            <p:cNvGrpSpPr/>
            <p:nvPr/>
          </p:nvGrpSpPr>
          <p:grpSpPr>
            <a:xfrm>
              <a:off x="6254133" y="3636953"/>
              <a:ext cx="1366197" cy="1372943"/>
              <a:chOff x="7191804" y="2784191"/>
              <a:chExt cx="1096994" cy="1102412"/>
            </a:xfrm>
          </p:grpSpPr>
          <p:sp>
            <p:nvSpPr>
              <p:cNvPr id="56" name="Google Shape;922;p40">
                <a:extLst>
                  <a:ext uri="{FF2B5EF4-FFF2-40B4-BE49-F238E27FC236}">
                    <a16:creationId xmlns:a16="http://schemas.microsoft.com/office/drawing/2014/main" id="{7E3A5616-1A75-CE39-B9AC-896FAC2CE98B}"/>
                  </a:ext>
                </a:extLst>
              </p:cNvPr>
              <p:cNvSpPr/>
              <p:nvPr/>
            </p:nvSpPr>
            <p:spPr>
              <a:xfrm>
                <a:off x="7480812" y="3013953"/>
                <a:ext cx="792472" cy="384769"/>
              </a:xfrm>
              <a:custGeom>
                <a:avLst/>
                <a:gdLst/>
                <a:ahLst/>
                <a:cxnLst/>
                <a:rect l="l" t="t" r="r" b="b"/>
                <a:pathLst>
                  <a:path w="7464" h="3624" extrusionOk="0">
                    <a:moveTo>
                      <a:pt x="54" y="1"/>
                    </a:moveTo>
                    <a:lnTo>
                      <a:pt x="0" y="13"/>
                    </a:lnTo>
                    <a:cubicBezTo>
                      <a:pt x="0" y="26"/>
                      <a:pt x="96" y="412"/>
                      <a:pt x="599" y="823"/>
                    </a:cubicBezTo>
                    <a:cubicBezTo>
                      <a:pt x="1052" y="1208"/>
                      <a:pt x="1954" y="1686"/>
                      <a:pt x="3639" y="1820"/>
                    </a:cubicBezTo>
                    <a:cubicBezTo>
                      <a:pt x="3706" y="1992"/>
                      <a:pt x="4302" y="3267"/>
                      <a:pt x="7463" y="3624"/>
                    </a:cubicBezTo>
                    <a:lnTo>
                      <a:pt x="7463" y="3573"/>
                    </a:lnTo>
                    <a:cubicBezTo>
                      <a:pt x="4197" y="3200"/>
                      <a:pt x="3681" y="1804"/>
                      <a:pt x="3681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453" y="1514"/>
                      <a:pt x="54" y="13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23;p40">
                <a:extLst>
                  <a:ext uri="{FF2B5EF4-FFF2-40B4-BE49-F238E27FC236}">
                    <a16:creationId xmlns:a16="http://schemas.microsoft.com/office/drawing/2014/main" id="{86D08384-B41B-FEEB-6B4D-1343D8960E84}"/>
                  </a:ext>
                </a:extLst>
              </p:cNvPr>
              <p:cNvSpPr/>
              <p:nvPr/>
            </p:nvSpPr>
            <p:spPr>
              <a:xfrm>
                <a:off x="7351172" y="2784191"/>
                <a:ext cx="67738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1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571" y="93"/>
                    </a:lnTo>
                    <a:lnTo>
                      <a:pt x="571" y="278"/>
                    </a:lnTo>
                    <a:lnTo>
                      <a:pt x="440" y="278"/>
                    </a:lnTo>
                    <a:lnTo>
                      <a:pt x="453" y="371"/>
                    </a:lnTo>
                    <a:lnTo>
                      <a:pt x="638" y="371"/>
                    </a:lnTo>
                    <a:lnTo>
                      <a:pt x="6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24;p40">
                <a:extLst>
                  <a:ext uri="{FF2B5EF4-FFF2-40B4-BE49-F238E27FC236}">
                    <a16:creationId xmlns:a16="http://schemas.microsoft.com/office/drawing/2014/main" id="{8519EAAA-EC6B-A322-A06A-E7E846CBCCA2}"/>
                  </a:ext>
                </a:extLst>
              </p:cNvPr>
              <p:cNvSpPr/>
              <p:nvPr/>
            </p:nvSpPr>
            <p:spPr>
              <a:xfrm>
                <a:off x="7401924" y="3016714"/>
                <a:ext cx="9980" cy="57864"/>
              </a:xfrm>
              <a:custGeom>
                <a:avLst/>
                <a:gdLst/>
                <a:ahLst/>
                <a:cxnLst/>
                <a:rect l="l" t="t" r="r" b="b"/>
                <a:pathLst>
                  <a:path w="94" h="545" extrusionOk="0">
                    <a:moveTo>
                      <a:pt x="1" y="0"/>
                    </a:moveTo>
                    <a:lnTo>
                      <a:pt x="13" y="491"/>
                    </a:lnTo>
                    <a:lnTo>
                      <a:pt x="93" y="545"/>
                    </a:lnTo>
                    <a:lnTo>
                      <a:pt x="93" y="5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25;p40">
                <a:extLst>
                  <a:ext uri="{FF2B5EF4-FFF2-40B4-BE49-F238E27FC236}">
                    <a16:creationId xmlns:a16="http://schemas.microsoft.com/office/drawing/2014/main" id="{7841AD39-24C8-B7D6-35F6-BB9A3650E12B}"/>
                  </a:ext>
                </a:extLst>
              </p:cNvPr>
              <p:cNvSpPr/>
              <p:nvPr/>
            </p:nvSpPr>
            <p:spPr>
              <a:xfrm>
                <a:off x="7352553" y="2813708"/>
                <a:ext cx="49476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33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73" y="93"/>
                    </a:lnTo>
                    <a:lnTo>
                      <a:pt x="399" y="520"/>
                    </a:lnTo>
                    <a:lnTo>
                      <a:pt x="453" y="504"/>
                    </a:lnTo>
                    <a:lnTo>
                      <a:pt x="466" y="532"/>
                    </a:lnTo>
                    <a:lnTo>
                      <a:pt x="440" y="9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6;p40">
                <a:extLst>
                  <a:ext uri="{FF2B5EF4-FFF2-40B4-BE49-F238E27FC236}">
                    <a16:creationId xmlns:a16="http://schemas.microsoft.com/office/drawing/2014/main" id="{2686B792-0B10-547E-03DF-D6897DA53C61}"/>
                  </a:ext>
                </a:extLst>
              </p:cNvPr>
              <p:cNvSpPr/>
              <p:nvPr/>
            </p:nvSpPr>
            <p:spPr>
              <a:xfrm>
                <a:off x="7404684" y="3080312"/>
                <a:ext cx="10193" cy="535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4" extrusionOk="0">
                    <a:moveTo>
                      <a:pt x="0" y="0"/>
                    </a:moveTo>
                    <a:lnTo>
                      <a:pt x="29" y="504"/>
                    </a:lnTo>
                    <a:lnTo>
                      <a:pt x="96" y="504"/>
                    </a:lnTo>
                    <a:lnTo>
                      <a:pt x="67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27;p40">
                <a:extLst>
                  <a:ext uri="{FF2B5EF4-FFF2-40B4-BE49-F238E27FC236}">
                    <a16:creationId xmlns:a16="http://schemas.microsoft.com/office/drawing/2014/main" id="{2E358725-B14A-0797-B900-393F11A522BD}"/>
                  </a:ext>
                </a:extLst>
              </p:cNvPr>
              <p:cNvSpPr/>
              <p:nvPr/>
            </p:nvSpPr>
            <p:spPr>
              <a:xfrm>
                <a:off x="7394810" y="2877306"/>
                <a:ext cx="12953" cy="12963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221" extrusionOk="0">
                    <a:moveTo>
                      <a:pt x="1" y="0"/>
                    </a:moveTo>
                    <a:lnTo>
                      <a:pt x="55" y="1221"/>
                    </a:lnTo>
                    <a:lnTo>
                      <a:pt x="122" y="1221"/>
                    </a:lnTo>
                    <a:lnTo>
                      <a:pt x="68" y="8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28;p40">
                <a:extLst>
                  <a:ext uri="{FF2B5EF4-FFF2-40B4-BE49-F238E27FC236}">
                    <a16:creationId xmlns:a16="http://schemas.microsoft.com/office/drawing/2014/main" id="{D04FD3B2-BF5D-F608-7F22-F6C450E03935}"/>
                  </a:ext>
                </a:extLst>
              </p:cNvPr>
              <p:cNvSpPr/>
              <p:nvPr/>
            </p:nvSpPr>
            <p:spPr>
              <a:xfrm>
                <a:off x="7352553" y="3142212"/>
                <a:ext cx="77612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108" extrusionOk="0">
                    <a:moveTo>
                      <a:pt x="520" y="0"/>
                    </a:moveTo>
                    <a:lnTo>
                      <a:pt x="666" y="3015"/>
                    </a:lnTo>
                    <a:lnTo>
                      <a:pt x="0" y="3015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29;p40">
                <a:extLst>
                  <a:ext uri="{FF2B5EF4-FFF2-40B4-BE49-F238E27FC236}">
                    <a16:creationId xmlns:a16="http://schemas.microsoft.com/office/drawing/2014/main" id="{ACFAB64F-AF34-939D-815F-AE6A7CCBA08D}"/>
                  </a:ext>
                </a:extLst>
              </p:cNvPr>
              <p:cNvSpPr/>
              <p:nvPr/>
            </p:nvSpPr>
            <p:spPr>
              <a:xfrm>
                <a:off x="7352553" y="2867114"/>
                <a:ext cx="14248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410" extrusionOk="0">
                    <a:moveTo>
                      <a:pt x="453" y="1"/>
                    </a:moveTo>
                    <a:lnTo>
                      <a:pt x="399" y="17"/>
                    </a:lnTo>
                    <a:lnTo>
                      <a:pt x="0" y="17"/>
                    </a:lnTo>
                    <a:lnTo>
                      <a:pt x="0" y="109"/>
                    </a:lnTo>
                    <a:lnTo>
                      <a:pt x="399" y="96"/>
                    </a:lnTo>
                    <a:lnTo>
                      <a:pt x="411" y="96"/>
                    </a:lnTo>
                    <a:lnTo>
                      <a:pt x="466" y="176"/>
                    </a:lnTo>
                    <a:lnTo>
                      <a:pt x="1195" y="1317"/>
                    </a:lnTo>
                    <a:lnTo>
                      <a:pt x="0" y="1317"/>
                    </a:lnTo>
                    <a:lnTo>
                      <a:pt x="0" y="1396"/>
                    </a:lnTo>
                    <a:lnTo>
                      <a:pt x="466" y="1409"/>
                    </a:lnTo>
                    <a:lnTo>
                      <a:pt x="1342" y="1409"/>
                    </a:lnTo>
                    <a:lnTo>
                      <a:pt x="466" y="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930;p40">
                <a:extLst>
                  <a:ext uri="{FF2B5EF4-FFF2-40B4-BE49-F238E27FC236}">
                    <a16:creationId xmlns:a16="http://schemas.microsoft.com/office/drawing/2014/main" id="{5EE9180A-2E2D-9A67-AB98-DAD86CBB8F9A}"/>
                  </a:ext>
                </a:extLst>
              </p:cNvPr>
              <p:cNvSpPr/>
              <p:nvPr/>
            </p:nvSpPr>
            <p:spPr>
              <a:xfrm>
                <a:off x="7352553" y="3066085"/>
                <a:ext cx="14832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31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7" y="93"/>
                    </a:lnTo>
                    <a:lnTo>
                      <a:pt x="491" y="134"/>
                    </a:lnTo>
                    <a:lnTo>
                      <a:pt x="558" y="198"/>
                    </a:lnTo>
                    <a:lnTo>
                      <a:pt x="1144" y="638"/>
                    </a:lnTo>
                    <a:lnTo>
                      <a:pt x="520" y="638"/>
                    </a:lnTo>
                    <a:lnTo>
                      <a:pt x="0" y="625"/>
                    </a:lnTo>
                    <a:lnTo>
                      <a:pt x="0" y="717"/>
                    </a:lnTo>
                    <a:lnTo>
                      <a:pt x="587" y="717"/>
                    </a:lnTo>
                    <a:lnTo>
                      <a:pt x="1396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31;p40">
                <a:extLst>
                  <a:ext uri="{FF2B5EF4-FFF2-40B4-BE49-F238E27FC236}">
                    <a16:creationId xmlns:a16="http://schemas.microsoft.com/office/drawing/2014/main" id="{26451479-DB8C-14A9-627F-59D494CC7B27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62352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1" extrusionOk="0">
                    <a:moveTo>
                      <a:pt x="2391" y="80"/>
                    </a:moveTo>
                    <a:lnTo>
                      <a:pt x="2391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470" y="360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932;p40">
                <a:extLst>
                  <a:ext uri="{FF2B5EF4-FFF2-40B4-BE49-F238E27FC236}">
                    <a16:creationId xmlns:a16="http://schemas.microsoft.com/office/drawing/2014/main" id="{EE23F234-B21C-CE5B-8899-45B07651EE32}"/>
                  </a:ext>
                </a:extLst>
              </p:cNvPr>
              <p:cNvSpPr/>
              <p:nvPr/>
            </p:nvSpPr>
            <p:spPr>
              <a:xfrm>
                <a:off x="7263897" y="2784191"/>
                <a:ext cx="122629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1" extrusionOk="0">
                    <a:moveTo>
                      <a:pt x="1087" y="93"/>
                    </a:moveTo>
                    <a:lnTo>
                      <a:pt x="1087" y="278"/>
                    </a:lnTo>
                    <a:lnTo>
                      <a:pt x="80" y="278"/>
                    </a:lnTo>
                    <a:lnTo>
                      <a:pt x="80" y="93"/>
                    </a:lnTo>
                    <a:close/>
                    <a:moveTo>
                      <a:pt x="0" y="1"/>
                    </a:moveTo>
                    <a:lnTo>
                      <a:pt x="0" y="371"/>
                    </a:lnTo>
                    <a:lnTo>
                      <a:pt x="1154" y="371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933;p40">
                <a:extLst>
                  <a:ext uri="{FF2B5EF4-FFF2-40B4-BE49-F238E27FC236}">
                    <a16:creationId xmlns:a16="http://schemas.microsoft.com/office/drawing/2014/main" id="{54138668-3560-D1E4-7F4E-DBBD1A8DA1FE}"/>
                  </a:ext>
                </a:extLst>
              </p:cNvPr>
              <p:cNvSpPr/>
              <p:nvPr/>
            </p:nvSpPr>
            <p:spPr>
              <a:xfrm>
                <a:off x="7254129" y="2813708"/>
                <a:ext cx="143864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2" extrusionOk="0">
                    <a:moveTo>
                      <a:pt x="994" y="93"/>
                    </a:moveTo>
                    <a:lnTo>
                      <a:pt x="1287" y="6109"/>
                    </a:lnTo>
                    <a:lnTo>
                      <a:pt x="64" y="6109"/>
                    </a:lnTo>
                    <a:lnTo>
                      <a:pt x="357" y="93"/>
                    </a:lnTo>
                    <a:close/>
                    <a:moveTo>
                      <a:pt x="290" y="0"/>
                    </a:moveTo>
                    <a:lnTo>
                      <a:pt x="0" y="6201"/>
                    </a:lnTo>
                    <a:lnTo>
                      <a:pt x="1354" y="6201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934;p40">
                <a:extLst>
                  <a:ext uri="{FF2B5EF4-FFF2-40B4-BE49-F238E27FC236}">
                    <a16:creationId xmlns:a16="http://schemas.microsoft.com/office/drawing/2014/main" id="{348CE2E0-750D-93A2-2CCF-6C7A5DABF6FB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101" y="80"/>
                    </a:moveTo>
                    <a:lnTo>
                      <a:pt x="2101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935;p40">
                <a:extLst>
                  <a:ext uri="{FF2B5EF4-FFF2-40B4-BE49-F238E27FC236}">
                    <a16:creationId xmlns:a16="http://schemas.microsoft.com/office/drawing/2014/main" id="{63ADCC5C-20BA-04AF-6FA7-06D688665BBB}"/>
                  </a:ext>
                </a:extLst>
              </p:cNvPr>
              <p:cNvSpPr/>
              <p:nvPr/>
            </p:nvSpPr>
            <p:spPr>
              <a:xfrm>
                <a:off x="7255403" y="2816362"/>
                <a:ext cx="138130" cy="654447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4" extrusionOk="0">
                    <a:moveTo>
                      <a:pt x="982" y="1"/>
                    </a:moveTo>
                    <a:lnTo>
                      <a:pt x="227" y="1329"/>
                    </a:lnTo>
                    <a:lnTo>
                      <a:pt x="1049" y="2378"/>
                    </a:lnTo>
                    <a:lnTo>
                      <a:pt x="106" y="3786"/>
                    </a:lnTo>
                    <a:lnTo>
                      <a:pt x="1183" y="5035"/>
                    </a:lnTo>
                    <a:lnTo>
                      <a:pt x="1" y="6097"/>
                    </a:lnTo>
                    <a:lnTo>
                      <a:pt x="39" y="6164"/>
                    </a:lnTo>
                    <a:lnTo>
                      <a:pt x="1301" y="5048"/>
                    </a:lnTo>
                    <a:lnTo>
                      <a:pt x="198" y="3774"/>
                    </a:lnTo>
                    <a:lnTo>
                      <a:pt x="1142" y="2378"/>
                    </a:lnTo>
                    <a:lnTo>
                      <a:pt x="319" y="1317"/>
                    </a:lnTo>
                    <a:lnTo>
                      <a:pt x="1036" y="55"/>
                    </a:lnTo>
                    <a:lnTo>
                      <a:pt x="9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936;p40">
                <a:extLst>
                  <a:ext uri="{FF2B5EF4-FFF2-40B4-BE49-F238E27FC236}">
                    <a16:creationId xmlns:a16="http://schemas.microsoft.com/office/drawing/2014/main" id="{51A8AAF9-27D9-A367-4584-2CC20371A25F}"/>
                  </a:ext>
                </a:extLst>
              </p:cNvPr>
              <p:cNvSpPr/>
              <p:nvPr/>
            </p:nvSpPr>
            <p:spPr>
              <a:xfrm>
                <a:off x="7260818" y="2814982"/>
                <a:ext cx="135476" cy="655828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77" extrusionOk="0">
                    <a:moveTo>
                      <a:pt x="281" y="1"/>
                    </a:moveTo>
                    <a:lnTo>
                      <a:pt x="227" y="68"/>
                    </a:lnTo>
                    <a:lnTo>
                      <a:pt x="957" y="1288"/>
                    </a:lnTo>
                    <a:lnTo>
                      <a:pt x="109" y="2458"/>
                    </a:lnTo>
                    <a:lnTo>
                      <a:pt x="1078" y="3787"/>
                    </a:lnTo>
                    <a:lnTo>
                      <a:pt x="1" y="5033"/>
                    </a:lnTo>
                    <a:lnTo>
                      <a:pt x="1237" y="6177"/>
                    </a:lnTo>
                    <a:lnTo>
                      <a:pt x="1275" y="6110"/>
                    </a:lnTo>
                    <a:lnTo>
                      <a:pt x="109" y="5020"/>
                    </a:lnTo>
                    <a:lnTo>
                      <a:pt x="1170" y="3799"/>
                    </a:lnTo>
                    <a:lnTo>
                      <a:pt x="202" y="2458"/>
                    </a:lnTo>
                    <a:lnTo>
                      <a:pt x="1024" y="1330"/>
                    </a:lnTo>
                    <a:lnTo>
                      <a:pt x="1052" y="1304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937;p40">
                <a:extLst>
                  <a:ext uri="{FF2B5EF4-FFF2-40B4-BE49-F238E27FC236}">
                    <a16:creationId xmlns:a16="http://schemas.microsoft.com/office/drawing/2014/main" id="{D6EDC6B1-A691-54C8-8BC4-BCAFBEE0B407}"/>
                  </a:ext>
                </a:extLst>
              </p:cNvPr>
              <p:cNvSpPr/>
              <p:nvPr/>
            </p:nvSpPr>
            <p:spPr>
              <a:xfrm>
                <a:off x="7197538" y="2867114"/>
                <a:ext cx="26511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410" extrusionOk="0">
                    <a:moveTo>
                      <a:pt x="1569" y="96"/>
                    </a:moveTo>
                    <a:lnTo>
                      <a:pt x="2349" y="1317"/>
                    </a:lnTo>
                    <a:lnTo>
                      <a:pt x="135" y="1304"/>
                    </a:lnTo>
                    <a:lnTo>
                      <a:pt x="823" y="122"/>
                    </a:lnTo>
                    <a:lnTo>
                      <a:pt x="1569" y="96"/>
                    </a:lnTo>
                    <a:close/>
                    <a:moveTo>
                      <a:pt x="1607" y="1"/>
                    </a:moveTo>
                    <a:lnTo>
                      <a:pt x="798" y="29"/>
                    </a:lnTo>
                    <a:lnTo>
                      <a:pt x="1" y="1396"/>
                    </a:lnTo>
                    <a:lnTo>
                      <a:pt x="2496" y="1409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938;p40">
                <a:extLst>
                  <a:ext uri="{FF2B5EF4-FFF2-40B4-BE49-F238E27FC236}">
                    <a16:creationId xmlns:a16="http://schemas.microsoft.com/office/drawing/2014/main" id="{B80BE202-FD5E-8F55-DBAC-B733B870566F}"/>
                  </a:ext>
                </a:extLst>
              </p:cNvPr>
              <p:cNvSpPr/>
              <p:nvPr/>
            </p:nvSpPr>
            <p:spPr>
              <a:xfrm>
                <a:off x="7191804" y="3066085"/>
                <a:ext cx="276579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40" y="625"/>
                    </a:lnTo>
                    <a:lnTo>
                      <a:pt x="877" y="105"/>
                    </a:lnTo>
                    <a:lnTo>
                      <a:pt x="1635" y="93"/>
                    </a:lnTo>
                    <a:close/>
                    <a:moveTo>
                      <a:pt x="1648" y="0"/>
                    </a:moveTo>
                    <a:lnTo>
                      <a:pt x="852" y="13"/>
                    </a:lnTo>
                    <a:lnTo>
                      <a:pt x="1" y="717"/>
                    </a:lnTo>
                    <a:lnTo>
                      <a:pt x="2604" y="730"/>
                    </a:lnTo>
                    <a:lnTo>
                      <a:pt x="2604" y="730"/>
                    </a:lnTo>
                    <a:lnTo>
                      <a:pt x="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939;p40">
                <a:extLst>
                  <a:ext uri="{FF2B5EF4-FFF2-40B4-BE49-F238E27FC236}">
                    <a16:creationId xmlns:a16="http://schemas.microsoft.com/office/drawing/2014/main" id="{7766E038-7FFB-4BE9-5206-81810CC13682}"/>
                  </a:ext>
                </a:extLst>
              </p:cNvPr>
              <p:cNvSpPr/>
              <p:nvPr/>
            </p:nvSpPr>
            <p:spPr>
              <a:xfrm>
                <a:off x="7214526" y="3464984"/>
                <a:ext cx="229757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361" extrusionOk="0">
                    <a:moveTo>
                      <a:pt x="0" y="0"/>
                    </a:moveTo>
                    <a:lnTo>
                      <a:pt x="0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940;p40">
                <a:extLst>
                  <a:ext uri="{FF2B5EF4-FFF2-40B4-BE49-F238E27FC236}">
                    <a16:creationId xmlns:a16="http://schemas.microsoft.com/office/drawing/2014/main" id="{FC0213D6-EB35-6AC3-E8A6-DAC5B9580C72}"/>
                  </a:ext>
                </a:extLst>
              </p:cNvPr>
              <p:cNvSpPr/>
              <p:nvPr/>
            </p:nvSpPr>
            <p:spPr>
              <a:xfrm>
                <a:off x="7444181" y="3464984"/>
                <a:ext cx="35355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1" extrusionOk="0">
                    <a:moveTo>
                      <a:pt x="1" y="0"/>
                    </a:moveTo>
                    <a:lnTo>
                      <a:pt x="1" y="360"/>
                    </a:lnTo>
                    <a:lnTo>
                      <a:pt x="332" y="36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941;p40">
                <a:extLst>
                  <a:ext uri="{FF2B5EF4-FFF2-40B4-BE49-F238E27FC236}">
                    <a16:creationId xmlns:a16="http://schemas.microsoft.com/office/drawing/2014/main" id="{9C9BB69B-D79B-FBE8-3735-9E13B0DE3229}"/>
                  </a:ext>
                </a:extLst>
              </p:cNvPr>
              <p:cNvSpPr/>
              <p:nvPr/>
            </p:nvSpPr>
            <p:spPr>
              <a:xfrm>
                <a:off x="7734569" y="2975730"/>
                <a:ext cx="6773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4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574" y="93"/>
                    </a:lnTo>
                    <a:lnTo>
                      <a:pt x="574" y="281"/>
                    </a:lnTo>
                    <a:lnTo>
                      <a:pt x="453" y="281"/>
                    </a:lnTo>
                    <a:lnTo>
                      <a:pt x="453" y="373"/>
                    </a:lnTo>
                    <a:lnTo>
                      <a:pt x="637" y="373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942;p40">
                <a:extLst>
                  <a:ext uri="{FF2B5EF4-FFF2-40B4-BE49-F238E27FC236}">
                    <a16:creationId xmlns:a16="http://schemas.microsoft.com/office/drawing/2014/main" id="{F5C91788-CBB3-B59D-A0ED-6A7C8661BC2E}"/>
                  </a:ext>
                </a:extLst>
              </p:cNvPr>
              <p:cNvSpPr/>
              <p:nvPr/>
            </p:nvSpPr>
            <p:spPr>
              <a:xfrm>
                <a:off x="7785321" y="3208465"/>
                <a:ext cx="10193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46" extrusionOk="0">
                    <a:moveTo>
                      <a:pt x="0" y="1"/>
                    </a:moveTo>
                    <a:lnTo>
                      <a:pt x="16" y="492"/>
                    </a:lnTo>
                    <a:lnTo>
                      <a:pt x="96" y="546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943;p40">
                <a:extLst>
                  <a:ext uri="{FF2B5EF4-FFF2-40B4-BE49-F238E27FC236}">
                    <a16:creationId xmlns:a16="http://schemas.microsoft.com/office/drawing/2014/main" id="{C9E9344F-C460-8F49-5991-E0F974142225}"/>
                  </a:ext>
                </a:extLst>
              </p:cNvPr>
              <p:cNvSpPr/>
              <p:nvPr/>
            </p:nvSpPr>
            <p:spPr>
              <a:xfrm>
                <a:off x="7736268" y="3005459"/>
                <a:ext cx="49158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30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70" y="93"/>
                    </a:lnTo>
                    <a:lnTo>
                      <a:pt x="398" y="517"/>
                    </a:lnTo>
                    <a:lnTo>
                      <a:pt x="449" y="517"/>
                    </a:lnTo>
                    <a:lnTo>
                      <a:pt x="462" y="530"/>
                    </a:lnTo>
                    <a:lnTo>
                      <a:pt x="437" y="93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944;p40">
                <a:extLst>
                  <a:ext uri="{FF2B5EF4-FFF2-40B4-BE49-F238E27FC236}">
                    <a16:creationId xmlns:a16="http://schemas.microsoft.com/office/drawing/2014/main" id="{AAE0B5D0-E0EF-B310-9D24-BB2C4215DFB3}"/>
                  </a:ext>
                </a:extLst>
              </p:cNvPr>
              <p:cNvSpPr/>
              <p:nvPr/>
            </p:nvSpPr>
            <p:spPr>
              <a:xfrm>
                <a:off x="7788294" y="3271746"/>
                <a:ext cx="9980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94" h="508" extrusionOk="0">
                    <a:moveTo>
                      <a:pt x="1" y="1"/>
                    </a:moveTo>
                    <a:lnTo>
                      <a:pt x="26" y="507"/>
                    </a:lnTo>
                    <a:lnTo>
                      <a:pt x="93" y="507"/>
                    </a:lnTo>
                    <a:lnTo>
                      <a:pt x="68" y="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945;p40">
                <a:extLst>
                  <a:ext uri="{FF2B5EF4-FFF2-40B4-BE49-F238E27FC236}">
                    <a16:creationId xmlns:a16="http://schemas.microsoft.com/office/drawing/2014/main" id="{72ADA3BA-2FBD-8F39-315D-7D093516EC8C}"/>
                  </a:ext>
                </a:extLst>
              </p:cNvPr>
              <p:cNvSpPr/>
              <p:nvPr/>
            </p:nvSpPr>
            <p:spPr>
              <a:xfrm>
                <a:off x="7778526" y="3068739"/>
                <a:ext cx="12635" cy="13006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25" extrusionOk="0">
                    <a:moveTo>
                      <a:pt x="0" y="1"/>
                    </a:moveTo>
                    <a:lnTo>
                      <a:pt x="51" y="1224"/>
                    </a:lnTo>
                    <a:lnTo>
                      <a:pt x="118" y="1224"/>
                    </a:lnTo>
                    <a:lnTo>
                      <a:pt x="64" y="80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946;p40">
                <a:extLst>
                  <a:ext uri="{FF2B5EF4-FFF2-40B4-BE49-F238E27FC236}">
                    <a16:creationId xmlns:a16="http://schemas.microsoft.com/office/drawing/2014/main" id="{B39FE52C-A953-E27D-A3BB-7D198D120410}"/>
                  </a:ext>
                </a:extLst>
              </p:cNvPr>
              <p:cNvSpPr/>
              <p:nvPr/>
            </p:nvSpPr>
            <p:spPr>
              <a:xfrm>
                <a:off x="7736268" y="3334070"/>
                <a:ext cx="77506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108" extrusionOk="0">
                    <a:moveTo>
                      <a:pt x="516" y="0"/>
                    </a:moveTo>
                    <a:lnTo>
                      <a:pt x="663" y="3012"/>
                    </a:lnTo>
                    <a:lnTo>
                      <a:pt x="0" y="3012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947;p40">
                <a:extLst>
                  <a:ext uri="{FF2B5EF4-FFF2-40B4-BE49-F238E27FC236}">
                    <a16:creationId xmlns:a16="http://schemas.microsoft.com/office/drawing/2014/main" id="{2BB420FE-7F9E-ED22-7C27-17E8D2BCA5E3}"/>
                  </a:ext>
                </a:extLst>
              </p:cNvPr>
              <p:cNvSpPr/>
              <p:nvPr/>
            </p:nvSpPr>
            <p:spPr>
              <a:xfrm>
                <a:off x="7736268" y="3060352"/>
                <a:ext cx="14216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96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8" y="80"/>
                    </a:lnTo>
                    <a:lnTo>
                      <a:pt x="424" y="80"/>
                    </a:lnTo>
                    <a:lnTo>
                      <a:pt x="462" y="159"/>
                    </a:lnTo>
                    <a:lnTo>
                      <a:pt x="1195" y="1303"/>
                    </a:lnTo>
                    <a:lnTo>
                      <a:pt x="0" y="1303"/>
                    </a:lnTo>
                    <a:lnTo>
                      <a:pt x="0" y="1383"/>
                    </a:lnTo>
                    <a:lnTo>
                      <a:pt x="462" y="1396"/>
                    </a:lnTo>
                    <a:lnTo>
                      <a:pt x="1338" y="1396"/>
                    </a:lnTo>
                    <a:lnTo>
                      <a:pt x="462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948;p40">
                <a:extLst>
                  <a:ext uri="{FF2B5EF4-FFF2-40B4-BE49-F238E27FC236}">
                    <a16:creationId xmlns:a16="http://schemas.microsoft.com/office/drawing/2014/main" id="{30AEE181-D11C-6AC1-112B-F235D554BB22}"/>
                  </a:ext>
                </a:extLst>
              </p:cNvPr>
              <p:cNvSpPr/>
              <p:nvPr/>
            </p:nvSpPr>
            <p:spPr>
              <a:xfrm>
                <a:off x="7736268" y="3257943"/>
                <a:ext cx="147898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30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4" y="93"/>
                    </a:lnTo>
                    <a:lnTo>
                      <a:pt x="491" y="131"/>
                    </a:lnTo>
                    <a:lnTo>
                      <a:pt x="558" y="198"/>
                    </a:lnTo>
                    <a:lnTo>
                      <a:pt x="1141" y="637"/>
                    </a:lnTo>
                    <a:lnTo>
                      <a:pt x="0" y="637"/>
                    </a:lnTo>
                    <a:lnTo>
                      <a:pt x="0" y="717"/>
                    </a:lnTo>
                    <a:lnTo>
                      <a:pt x="583" y="717"/>
                    </a:lnTo>
                    <a:lnTo>
                      <a:pt x="1393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949;p40">
                <a:extLst>
                  <a:ext uri="{FF2B5EF4-FFF2-40B4-BE49-F238E27FC236}">
                    <a16:creationId xmlns:a16="http://schemas.microsoft.com/office/drawing/2014/main" id="{DCAAC373-8883-74F6-D9A3-F115253F7EBF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6235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58" extrusionOk="0">
                    <a:moveTo>
                      <a:pt x="2403" y="80"/>
                    </a:moveTo>
                    <a:lnTo>
                      <a:pt x="2403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470" y="357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950;p40">
                <a:extLst>
                  <a:ext uri="{FF2B5EF4-FFF2-40B4-BE49-F238E27FC236}">
                    <a16:creationId xmlns:a16="http://schemas.microsoft.com/office/drawing/2014/main" id="{A9BC525E-B667-5E86-3936-F994CACF0B2B}"/>
                  </a:ext>
                </a:extLst>
              </p:cNvPr>
              <p:cNvSpPr/>
              <p:nvPr/>
            </p:nvSpPr>
            <p:spPr>
              <a:xfrm>
                <a:off x="7648568" y="2975730"/>
                <a:ext cx="12156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374" extrusionOk="0">
                    <a:moveTo>
                      <a:pt x="1078" y="93"/>
                    </a:moveTo>
                    <a:lnTo>
                      <a:pt x="1078" y="281"/>
                    </a:lnTo>
                    <a:lnTo>
                      <a:pt x="68" y="281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73"/>
                    </a:lnTo>
                    <a:lnTo>
                      <a:pt x="1145" y="373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951;p40">
                <a:extLst>
                  <a:ext uri="{FF2B5EF4-FFF2-40B4-BE49-F238E27FC236}">
                    <a16:creationId xmlns:a16="http://schemas.microsoft.com/office/drawing/2014/main" id="{29B43FAA-A7DA-3E32-A237-642B00FD734E}"/>
                  </a:ext>
                </a:extLst>
              </p:cNvPr>
              <p:cNvSpPr/>
              <p:nvPr/>
            </p:nvSpPr>
            <p:spPr>
              <a:xfrm>
                <a:off x="7637419" y="3005459"/>
                <a:ext cx="143864" cy="65858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3" extrusionOk="0">
                    <a:moveTo>
                      <a:pt x="995" y="93"/>
                    </a:moveTo>
                    <a:lnTo>
                      <a:pt x="1288" y="6107"/>
                    </a:lnTo>
                    <a:lnTo>
                      <a:pt x="67" y="6107"/>
                    </a:lnTo>
                    <a:lnTo>
                      <a:pt x="357" y="93"/>
                    </a:lnTo>
                    <a:close/>
                    <a:moveTo>
                      <a:pt x="294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952;p40">
                <a:extLst>
                  <a:ext uri="{FF2B5EF4-FFF2-40B4-BE49-F238E27FC236}">
                    <a16:creationId xmlns:a16="http://schemas.microsoft.com/office/drawing/2014/main" id="{7142EA29-A7B0-BDD7-1427-D1DE26C11ED4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2986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58" extrusionOk="0">
                    <a:moveTo>
                      <a:pt x="2097" y="80"/>
                    </a:moveTo>
                    <a:lnTo>
                      <a:pt x="2097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164" y="357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953;p40">
                <a:extLst>
                  <a:ext uri="{FF2B5EF4-FFF2-40B4-BE49-F238E27FC236}">
                    <a16:creationId xmlns:a16="http://schemas.microsoft.com/office/drawing/2014/main" id="{4FAC3D49-0D62-55E5-D26C-F989CCD33425}"/>
                  </a:ext>
                </a:extLst>
              </p:cNvPr>
              <p:cNvSpPr/>
              <p:nvPr/>
            </p:nvSpPr>
            <p:spPr>
              <a:xfrm>
                <a:off x="7638800" y="3008220"/>
                <a:ext cx="138130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1" extrusionOk="0">
                    <a:moveTo>
                      <a:pt x="982" y="0"/>
                    </a:moveTo>
                    <a:lnTo>
                      <a:pt x="239" y="1329"/>
                    </a:lnTo>
                    <a:lnTo>
                      <a:pt x="1049" y="2390"/>
                    </a:lnTo>
                    <a:lnTo>
                      <a:pt x="105" y="3786"/>
                    </a:lnTo>
                    <a:lnTo>
                      <a:pt x="1195" y="5032"/>
                    </a:lnTo>
                    <a:lnTo>
                      <a:pt x="0" y="6096"/>
                    </a:lnTo>
                    <a:lnTo>
                      <a:pt x="42" y="6160"/>
                    </a:lnTo>
                    <a:lnTo>
                      <a:pt x="1300" y="5045"/>
                    </a:lnTo>
                    <a:lnTo>
                      <a:pt x="201" y="3770"/>
                    </a:lnTo>
                    <a:lnTo>
                      <a:pt x="1141" y="2378"/>
                    </a:lnTo>
                    <a:lnTo>
                      <a:pt x="319" y="1316"/>
                    </a:lnTo>
                    <a:lnTo>
                      <a:pt x="1036" y="55"/>
                    </a:lnTo>
                    <a:lnTo>
                      <a:pt x="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954;p40">
                <a:extLst>
                  <a:ext uri="{FF2B5EF4-FFF2-40B4-BE49-F238E27FC236}">
                    <a16:creationId xmlns:a16="http://schemas.microsoft.com/office/drawing/2014/main" id="{380E2B7C-1E7E-CD80-9F2B-FB06CF177401}"/>
                  </a:ext>
                </a:extLst>
              </p:cNvPr>
              <p:cNvSpPr/>
              <p:nvPr/>
            </p:nvSpPr>
            <p:spPr>
              <a:xfrm>
                <a:off x="7644533" y="3008220"/>
                <a:ext cx="135476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1" extrusionOk="0">
                    <a:moveTo>
                      <a:pt x="278" y="0"/>
                    </a:moveTo>
                    <a:lnTo>
                      <a:pt x="227" y="55"/>
                    </a:lnTo>
                    <a:lnTo>
                      <a:pt x="956" y="1275"/>
                    </a:lnTo>
                    <a:lnTo>
                      <a:pt x="106" y="2445"/>
                    </a:lnTo>
                    <a:lnTo>
                      <a:pt x="1074" y="3786"/>
                    </a:lnTo>
                    <a:lnTo>
                      <a:pt x="0" y="5019"/>
                    </a:lnTo>
                    <a:lnTo>
                      <a:pt x="1234" y="6160"/>
                    </a:lnTo>
                    <a:lnTo>
                      <a:pt x="1275" y="6096"/>
                    </a:lnTo>
                    <a:lnTo>
                      <a:pt x="118" y="5007"/>
                    </a:lnTo>
                    <a:lnTo>
                      <a:pt x="1167" y="3786"/>
                    </a:lnTo>
                    <a:lnTo>
                      <a:pt x="198" y="2445"/>
                    </a:lnTo>
                    <a:lnTo>
                      <a:pt x="1036" y="1316"/>
                    </a:lnTo>
                    <a:lnTo>
                      <a:pt x="1049" y="1288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955;p40">
                <a:extLst>
                  <a:ext uri="{FF2B5EF4-FFF2-40B4-BE49-F238E27FC236}">
                    <a16:creationId xmlns:a16="http://schemas.microsoft.com/office/drawing/2014/main" id="{4F1056C0-1FDE-2F1B-157A-BAC9E1A82495}"/>
                  </a:ext>
                </a:extLst>
              </p:cNvPr>
              <p:cNvSpPr/>
              <p:nvPr/>
            </p:nvSpPr>
            <p:spPr>
              <a:xfrm>
                <a:off x="7580934" y="3060352"/>
                <a:ext cx="26532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396" extrusionOk="0">
                    <a:moveTo>
                      <a:pt x="1568" y="80"/>
                    </a:moveTo>
                    <a:lnTo>
                      <a:pt x="2352" y="1303"/>
                    </a:lnTo>
                    <a:lnTo>
                      <a:pt x="134" y="1288"/>
                    </a:lnTo>
                    <a:lnTo>
                      <a:pt x="826" y="108"/>
                    </a:lnTo>
                    <a:lnTo>
                      <a:pt x="1568" y="80"/>
                    </a:lnTo>
                    <a:close/>
                    <a:moveTo>
                      <a:pt x="1606" y="0"/>
                    </a:moveTo>
                    <a:lnTo>
                      <a:pt x="797" y="13"/>
                    </a:lnTo>
                    <a:lnTo>
                      <a:pt x="0" y="1383"/>
                    </a:lnTo>
                    <a:lnTo>
                      <a:pt x="2499" y="1396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956;p40">
                <a:extLst>
                  <a:ext uri="{FF2B5EF4-FFF2-40B4-BE49-F238E27FC236}">
                    <a16:creationId xmlns:a16="http://schemas.microsoft.com/office/drawing/2014/main" id="{F994AFBE-DD2F-FB28-7AF7-5993A50770C9}"/>
                  </a:ext>
                </a:extLst>
              </p:cNvPr>
              <p:cNvSpPr/>
              <p:nvPr/>
            </p:nvSpPr>
            <p:spPr>
              <a:xfrm>
                <a:off x="7575520" y="3257943"/>
                <a:ext cx="276155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730" extrusionOk="0">
                    <a:moveTo>
                      <a:pt x="1632" y="93"/>
                    </a:moveTo>
                    <a:lnTo>
                      <a:pt x="2349" y="637"/>
                    </a:lnTo>
                    <a:lnTo>
                      <a:pt x="239" y="622"/>
                    </a:lnTo>
                    <a:lnTo>
                      <a:pt x="877" y="105"/>
                    </a:lnTo>
                    <a:lnTo>
                      <a:pt x="1632" y="93"/>
                    </a:lnTo>
                    <a:close/>
                    <a:moveTo>
                      <a:pt x="1645" y="0"/>
                    </a:moveTo>
                    <a:lnTo>
                      <a:pt x="848" y="13"/>
                    </a:lnTo>
                    <a:lnTo>
                      <a:pt x="0" y="717"/>
                    </a:lnTo>
                    <a:lnTo>
                      <a:pt x="2601" y="730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957;p40">
                <a:extLst>
                  <a:ext uri="{FF2B5EF4-FFF2-40B4-BE49-F238E27FC236}">
                    <a16:creationId xmlns:a16="http://schemas.microsoft.com/office/drawing/2014/main" id="{E46F64C9-AF76-31F1-5424-E9E04B897D85}"/>
                  </a:ext>
                </a:extLst>
              </p:cNvPr>
              <p:cNvSpPr/>
              <p:nvPr/>
            </p:nvSpPr>
            <p:spPr>
              <a:xfrm>
                <a:off x="7597816" y="3656841"/>
                <a:ext cx="23156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2180" y="357"/>
                    </a:lnTo>
                    <a:lnTo>
                      <a:pt x="2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958;p40">
                <a:extLst>
                  <a:ext uri="{FF2B5EF4-FFF2-40B4-BE49-F238E27FC236}">
                    <a16:creationId xmlns:a16="http://schemas.microsoft.com/office/drawing/2014/main" id="{1F4B77B0-9F71-6B44-B141-8803073CBB42}"/>
                  </a:ext>
                </a:extLst>
              </p:cNvPr>
              <p:cNvSpPr/>
              <p:nvPr/>
            </p:nvSpPr>
            <p:spPr>
              <a:xfrm>
                <a:off x="7829277" y="3656841"/>
                <a:ext cx="33975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319" y="357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959;p40">
                <a:extLst>
                  <a:ext uri="{FF2B5EF4-FFF2-40B4-BE49-F238E27FC236}">
                    <a16:creationId xmlns:a16="http://schemas.microsoft.com/office/drawing/2014/main" id="{291D321F-C087-8BD1-B1CB-7060D485F76F}"/>
                  </a:ext>
                </a:extLst>
              </p:cNvPr>
              <p:cNvSpPr/>
              <p:nvPr/>
            </p:nvSpPr>
            <p:spPr>
              <a:xfrm>
                <a:off x="8139201" y="3168968"/>
                <a:ext cx="6911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61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571" y="80"/>
                    </a:lnTo>
                    <a:lnTo>
                      <a:pt x="571" y="265"/>
                    </a:lnTo>
                    <a:lnTo>
                      <a:pt x="453" y="265"/>
                    </a:lnTo>
                    <a:lnTo>
                      <a:pt x="453" y="360"/>
                    </a:lnTo>
                    <a:lnTo>
                      <a:pt x="650" y="360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960;p40">
                <a:extLst>
                  <a:ext uri="{FF2B5EF4-FFF2-40B4-BE49-F238E27FC236}">
                    <a16:creationId xmlns:a16="http://schemas.microsoft.com/office/drawing/2014/main" id="{1BB0FBFF-8821-D55B-0FD8-1C9BFF1B0A4E}"/>
                  </a:ext>
                </a:extLst>
              </p:cNvPr>
              <p:cNvSpPr/>
              <p:nvPr/>
            </p:nvSpPr>
            <p:spPr>
              <a:xfrm>
                <a:off x="8189953" y="3400005"/>
                <a:ext cx="9874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559" extrusionOk="0">
                    <a:moveTo>
                      <a:pt x="0" y="1"/>
                    </a:moveTo>
                    <a:lnTo>
                      <a:pt x="29" y="494"/>
                    </a:lnTo>
                    <a:lnTo>
                      <a:pt x="93" y="55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961;p40">
                <a:extLst>
                  <a:ext uri="{FF2B5EF4-FFF2-40B4-BE49-F238E27FC236}">
                    <a16:creationId xmlns:a16="http://schemas.microsoft.com/office/drawing/2014/main" id="{43C0B325-2040-4941-7664-3A6EECD0BF46}"/>
                  </a:ext>
                </a:extLst>
              </p:cNvPr>
              <p:cNvSpPr/>
              <p:nvPr/>
            </p:nvSpPr>
            <p:spPr>
              <a:xfrm>
                <a:off x="8142280" y="3196999"/>
                <a:ext cx="47778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33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357" y="96"/>
                    </a:lnTo>
                    <a:lnTo>
                      <a:pt x="382" y="520"/>
                    </a:lnTo>
                    <a:lnTo>
                      <a:pt x="437" y="520"/>
                    </a:lnTo>
                    <a:lnTo>
                      <a:pt x="449" y="533"/>
                    </a:lnTo>
                    <a:lnTo>
                      <a:pt x="449" y="533"/>
                    </a:lnTo>
                    <a:lnTo>
                      <a:pt x="424" y="9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962;p40">
                <a:extLst>
                  <a:ext uri="{FF2B5EF4-FFF2-40B4-BE49-F238E27FC236}">
                    <a16:creationId xmlns:a16="http://schemas.microsoft.com/office/drawing/2014/main" id="{F5151339-2CFC-08ED-4DA6-3260D6700A2F}"/>
                  </a:ext>
                </a:extLst>
              </p:cNvPr>
              <p:cNvSpPr/>
              <p:nvPr/>
            </p:nvSpPr>
            <p:spPr>
              <a:xfrm>
                <a:off x="8193032" y="3464984"/>
                <a:ext cx="9874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93" h="492" extrusionOk="0">
                    <a:moveTo>
                      <a:pt x="0" y="0"/>
                    </a:moveTo>
                    <a:lnTo>
                      <a:pt x="26" y="491"/>
                    </a:lnTo>
                    <a:lnTo>
                      <a:pt x="92" y="491"/>
                    </a:lnTo>
                    <a:lnTo>
                      <a:pt x="64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963;p40">
                <a:extLst>
                  <a:ext uri="{FF2B5EF4-FFF2-40B4-BE49-F238E27FC236}">
                    <a16:creationId xmlns:a16="http://schemas.microsoft.com/office/drawing/2014/main" id="{C5ABEDAB-6DDF-35E3-AF08-7ED7D4392151}"/>
                  </a:ext>
                </a:extLst>
              </p:cNvPr>
              <p:cNvSpPr/>
              <p:nvPr/>
            </p:nvSpPr>
            <p:spPr>
              <a:xfrm>
                <a:off x="8182839" y="3260597"/>
                <a:ext cx="14333" cy="12974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22" extrusionOk="0">
                    <a:moveTo>
                      <a:pt x="0" y="1"/>
                    </a:moveTo>
                    <a:lnTo>
                      <a:pt x="67" y="1221"/>
                    </a:lnTo>
                    <a:lnTo>
                      <a:pt x="134" y="1221"/>
                    </a:lnTo>
                    <a:lnTo>
                      <a:pt x="80" y="8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964;p40">
                <a:extLst>
                  <a:ext uri="{FF2B5EF4-FFF2-40B4-BE49-F238E27FC236}">
                    <a16:creationId xmlns:a16="http://schemas.microsoft.com/office/drawing/2014/main" id="{1B85CECF-62BE-3267-49E6-766446A04F4D}"/>
                  </a:ext>
                </a:extLst>
              </p:cNvPr>
              <p:cNvSpPr/>
              <p:nvPr/>
            </p:nvSpPr>
            <p:spPr>
              <a:xfrm>
                <a:off x="8142280" y="3526883"/>
                <a:ext cx="77506" cy="32860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095" extrusionOk="0">
                    <a:moveTo>
                      <a:pt x="504" y="1"/>
                    </a:moveTo>
                    <a:lnTo>
                      <a:pt x="650" y="3002"/>
                    </a:lnTo>
                    <a:lnTo>
                      <a:pt x="0" y="3002"/>
                    </a:lnTo>
                    <a:lnTo>
                      <a:pt x="0" y="3095"/>
                    </a:lnTo>
                    <a:lnTo>
                      <a:pt x="730" y="3095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965;p40">
                <a:extLst>
                  <a:ext uri="{FF2B5EF4-FFF2-40B4-BE49-F238E27FC236}">
                    <a16:creationId xmlns:a16="http://schemas.microsoft.com/office/drawing/2014/main" id="{27DB6E22-6DBF-6FAF-595D-7D6ECD20833C}"/>
                  </a:ext>
                </a:extLst>
              </p:cNvPr>
              <p:cNvSpPr/>
              <p:nvPr/>
            </p:nvSpPr>
            <p:spPr>
              <a:xfrm>
                <a:off x="8142280" y="3252103"/>
                <a:ext cx="140785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94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82" y="81"/>
                    </a:lnTo>
                    <a:lnTo>
                      <a:pt x="411" y="81"/>
                    </a:lnTo>
                    <a:lnTo>
                      <a:pt x="462" y="160"/>
                    </a:lnTo>
                    <a:lnTo>
                      <a:pt x="1179" y="1314"/>
                    </a:lnTo>
                    <a:lnTo>
                      <a:pt x="516" y="1301"/>
                    </a:lnTo>
                    <a:lnTo>
                      <a:pt x="0" y="1301"/>
                    </a:lnTo>
                    <a:lnTo>
                      <a:pt x="0" y="1381"/>
                    </a:lnTo>
                    <a:lnTo>
                      <a:pt x="449" y="1394"/>
                    </a:lnTo>
                    <a:lnTo>
                      <a:pt x="1326" y="1394"/>
                    </a:lnTo>
                    <a:lnTo>
                      <a:pt x="449" y="14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966;p40">
                <a:extLst>
                  <a:ext uri="{FF2B5EF4-FFF2-40B4-BE49-F238E27FC236}">
                    <a16:creationId xmlns:a16="http://schemas.microsoft.com/office/drawing/2014/main" id="{935069C8-CD4E-48EE-DE64-FA8B8640B92A}"/>
                  </a:ext>
                </a:extLst>
              </p:cNvPr>
              <p:cNvSpPr/>
              <p:nvPr/>
            </p:nvSpPr>
            <p:spPr>
              <a:xfrm>
                <a:off x="8142280" y="3449376"/>
                <a:ext cx="146518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731" extrusionOk="0">
                    <a:moveTo>
                      <a:pt x="437" y="1"/>
                    </a:moveTo>
                    <a:lnTo>
                      <a:pt x="0" y="14"/>
                    </a:lnTo>
                    <a:lnTo>
                      <a:pt x="0" y="93"/>
                    </a:lnTo>
                    <a:lnTo>
                      <a:pt x="411" y="93"/>
                    </a:lnTo>
                    <a:lnTo>
                      <a:pt x="478" y="147"/>
                    </a:lnTo>
                    <a:lnTo>
                      <a:pt x="542" y="202"/>
                    </a:lnTo>
                    <a:lnTo>
                      <a:pt x="1128" y="638"/>
                    </a:lnTo>
                    <a:lnTo>
                      <a:pt x="0" y="638"/>
                    </a:lnTo>
                    <a:lnTo>
                      <a:pt x="0" y="718"/>
                    </a:lnTo>
                    <a:lnTo>
                      <a:pt x="504" y="731"/>
                    </a:lnTo>
                    <a:lnTo>
                      <a:pt x="1380" y="731"/>
                    </a:lnTo>
                    <a:lnTo>
                      <a:pt x="542" y="93"/>
                    </a:lnTo>
                    <a:lnTo>
                      <a:pt x="478" y="29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967;p40">
                <a:extLst>
                  <a:ext uri="{FF2B5EF4-FFF2-40B4-BE49-F238E27FC236}">
                    <a16:creationId xmlns:a16="http://schemas.microsoft.com/office/drawing/2014/main" id="{297A5DE4-E1D5-C60D-6D64-035229E4606C}"/>
                  </a:ext>
                </a:extLst>
              </p:cNvPr>
              <p:cNvSpPr/>
              <p:nvPr/>
            </p:nvSpPr>
            <p:spPr>
              <a:xfrm>
                <a:off x="8005209" y="3848274"/>
                <a:ext cx="264051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361" extrusionOk="0">
                    <a:moveTo>
                      <a:pt x="2406" y="80"/>
                    </a:moveTo>
                    <a:lnTo>
                      <a:pt x="2406" y="268"/>
                    </a:lnTo>
                    <a:lnTo>
                      <a:pt x="80" y="268"/>
                    </a:lnTo>
                    <a:lnTo>
                      <a:pt x="80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486" y="361"/>
                    </a:lnTo>
                    <a:lnTo>
                      <a:pt x="24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968;p40">
                <a:extLst>
                  <a:ext uri="{FF2B5EF4-FFF2-40B4-BE49-F238E27FC236}">
                    <a16:creationId xmlns:a16="http://schemas.microsoft.com/office/drawing/2014/main" id="{03BC5BB9-0389-49D9-2B2F-23C8168B2486}"/>
                  </a:ext>
                </a:extLst>
              </p:cNvPr>
              <p:cNvSpPr/>
              <p:nvPr/>
            </p:nvSpPr>
            <p:spPr>
              <a:xfrm>
                <a:off x="8053200" y="3168968"/>
                <a:ext cx="12294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61" extrusionOk="0">
                    <a:moveTo>
                      <a:pt x="1078" y="80"/>
                    </a:moveTo>
                    <a:lnTo>
                      <a:pt x="1078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1158" y="36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969;p40">
                <a:extLst>
                  <a:ext uri="{FF2B5EF4-FFF2-40B4-BE49-F238E27FC236}">
                    <a16:creationId xmlns:a16="http://schemas.microsoft.com/office/drawing/2014/main" id="{54799344-7D49-E8DB-5012-F434B669AB6C}"/>
                  </a:ext>
                </a:extLst>
              </p:cNvPr>
              <p:cNvSpPr/>
              <p:nvPr/>
            </p:nvSpPr>
            <p:spPr>
              <a:xfrm>
                <a:off x="8042051" y="3196999"/>
                <a:ext cx="143970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202" extrusionOk="0">
                    <a:moveTo>
                      <a:pt x="995" y="96"/>
                    </a:moveTo>
                    <a:lnTo>
                      <a:pt x="1288" y="6109"/>
                    </a:lnTo>
                    <a:lnTo>
                      <a:pt x="68" y="6109"/>
                    </a:lnTo>
                    <a:lnTo>
                      <a:pt x="358" y="96"/>
                    </a:lnTo>
                    <a:close/>
                    <a:moveTo>
                      <a:pt x="291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970;p40">
                <a:extLst>
                  <a:ext uri="{FF2B5EF4-FFF2-40B4-BE49-F238E27FC236}">
                    <a16:creationId xmlns:a16="http://schemas.microsoft.com/office/drawing/2014/main" id="{D788A101-723B-EB32-63F0-AE4DE4ED5766}"/>
                  </a:ext>
                </a:extLst>
              </p:cNvPr>
              <p:cNvSpPr/>
              <p:nvPr/>
            </p:nvSpPr>
            <p:spPr>
              <a:xfrm>
                <a:off x="8006907" y="384827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084" y="80"/>
                    </a:moveTo>
                    <a:lnTo>
                      <a:pt x="2084" y="268"/>
                    </a:lnTo>
                    <a:lnTo>
                      <a:pt x="64" y="268"/>
                    </a:lnTo>
                    <a:lnTo>
                      <a:pt x="64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164" y="361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971;p40">
                <a:extLst>
                  <a:ext uri="{FF2B5EF4-FFF2-40B4-BE49-F238E27FC236}">
                    <a16:creationId xmlns:a16="http://schemas.microsoft.com/office/drawing/2014/main" id="{B67BFAE9-1CE2-949A-5CF2-779A1D35A7EF}"/>
                  </a:ext>
                </a:extLst>
              </p:cNvPr>
              <p:cNvSpPr/>
              <p:nvPr/>
            </p:nvSpPr>
            <p:spPr>
              <a:xfrm>
                <a:off x="8043432" y="3200078"/>
                <a:ext cx="138130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0" extrusionOk="0">
                    <a:moveTo>
                      <a:pt x="995" y="0"/>
                    </a:moveTo>
                    <a:lnTo>
                      <a:pt x="240" y="1326"/>
                    </a:lnTo>
                    <a:lnTo>
                      <a:pt x="1049" y="2390"/>
                    </a:lnTo>
                    <a:lnTo>
                      <a:pt x="106" y="3783"/>
                    </a:lnTo>
                    <a:lnTo>
                      <a:pt x="1196" y="5032"/>
                    </a:lnTo>
                    <a:lnTo>
                      <a:pt x="1" y="6093"/>
                    </a:lnTo>
                    <a:lnTo>
                      <a:pt x="39" y="6160"/>
                    </a:lnTo>
                    <a:lnTo>
                      <a:pt x="1301" y="5045"/>
                    </a:lnTo>
                    <a:lnTo>
                      <a:pt x="198" y="3783"/>
                    </a:lnTo>
                    <a:lnTo>
                      <a:pt x="1141" y="2377"/>
                    </a:lnTo>
                    <a:lnTo>
                      <a:pt x="332" y="1313"/>
                    </a:lnTo>
                    <a:lnTo>
                      <a:pt x="1049" y="51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972;p40">
                <a:extLst>
                  <a:ext uri="{FF2B5EF4-FFF2-40B4-BE49-F238E27FC236}">
                    <a16:creationId xmlns:a16="http://schemas.microsoft.com/office/drawing/2014/main" id="{6A334F59-E172-B87E-B2A7-082448EB5C5F}"/>
                  </a:ext>
                </a:extLst>
              </p:cNvPr>
              <p:cNvSpPr/>
              <p:nvPr/>
            </p:nvSpPr>
            <p:spPr>
              <a:xfrm>
                <a:off x="8049165" y="3200078"/>
                <a:ext cx="135476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0" extrusionOk="0">
                    <a:moveTo>
                      <a:pt x="291" y="0"/>
                    </a:moveTo>
                    <a:lnTo>
                      <a:pt x="240" y="51"/>
                    </a:lnTo>
                    <a:lnTo>
                      <a:pt x="969" y="1275"/>
                    </a:lnTo>
                    <a:lnTo>
                      <a:pt x="106" y="2441"/>
                    </a:lnTo>
                    <a:lnTo>
                      <a:pt x="1075" y="3783"/>
                    </a:lnTo>
                    <a:lnTo>
                      <a:pt x="1" y="5019"/>
                    </a:lnTo>
                    <a:lnTo>
                      <a:pt x="1234" y="6160"/>
                    </a:lnTo>
                    <a:lnTo>
                      <a:pt x="1275" y="6093"/>
                    </a:lnTo>
                    <a:lnTo>
                      <a:pt x="119" y="5006"/>
                    </a:lnTo>
                    <a:lnTo>
                      <a:pt x="1167" y="3783"/>
                    </a:lnTo>
                    <a:lnTo>
                      <a:pt x="211" y="2441"/>
                    </a:lnTo>
                    <a:lnTo>
                      <a:pt x="1036" y="1313"/>
                    </a:lnTo>
                    <a:lnTo>
                      <a:pt x="1049" y="128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973;p40">
                <a:extLst>
                  <a:ext uri="{FF2B5EF4-FFF2-40B4-BE49-F238E27FC236}">
                    <a16:creationId xmlns:a16="http://schemas.microsoft.com/office/drawing/2014/main" id="{42A47162-2B78-A7F2-76C3-EBD076943191}"/>
                  </a:ext>
                </a:extLst>
              </p:cNvPr>
              <p:cNvSpPr/>
              <p:nvPr/>
            </p:nvSpPr>
            <p:spPr>
              <a:xfrm>
                <a:off x="7985566" y="3252103"/>
                <a:ext cx="265007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394" extrusionOk="0">
                    <a:moveTo>
                      <a:pt x="1581" y="81"/>
                    </a:moveTo>
                    <a:lnTo>
                      <a:pt x="2352" y="1314"/>
                    </a:lnTo>
                    <a:lnTo>
                      <a:pt x="134" y="1288"/>
                    </a:lnTo>
                    <a:lnTo>
                      <a:pt x="839" y="106"/>
                    </a:lnTo>
                    <a:lnTo>
                      <a:pt x="1581" y="81"/>
                    </a:lnTo>
                    <a:close/>
                    <a:moveTo>
                      <a:pt x="1607" y="1"/>
                    </a:moveTo>
                    <a:lnTo>
                      <a:pt x="797" y="14"/>
                    </a:lnTo>
                    <a:lnTo>
                      <a:pt x="1" y="1381"/>
                    </a:lnTo>
                    <a:lnTo>
                      <a:pt x="2496" y="1394"/>
                    </a:lnTo>
                    <a:lnTo>
                      <a:pt x="2496" y="1394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974;p40">
                <a:extLst>
                  <a:ext uri="{FF2B5EF4-FFF2-40B4-BE49-F238E27FC236}">
                    <a16:creationId xmlns:a16="http://schemas.microsoft.com/office/drawing/2014/main" id="{78D62609-FF4E-1CA8-4EFB-430B8A5AAAF2}"/>
                  </a:ext>
                </a:extLst>
              </p:cNvPr>
              <p:cNvSpPr/>
              <p:nvPr/>
            </p:nvSpPr>
            <p:spPr>
              <a:xfrm>
                <a:off x="7979833" y="3449376"/>
                <a:ext cx="27647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39" y="625"/>
                    </a:lnTo>
                    <a:lnTo>
                      <a:pt x="877" y="109"/>
                    </a:lnTo>
                    <a:lnTo>
                      <a:pt x="1635" y="93"/>
                    </a:lnTo>
                    <a:close/>
                    <a:moveTo>
                      <a:pt x="1661" y="1"/>
                    </a:moveTo>
                    <a:lnTo>
                      <a:pt x="864" y="14"/>
                    </a:lnTo>
                    <a:lnTo>
                      <a:pt x="0" y="718"/>
                    </a:lnTo>
                    <a:lnTo>
                      <a:pt x="2604" y="731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975;p40">
                <a:extLst>
                  <a:ext uri="{FF2B5EF4-FFF2-40B4-BE49-F238E27FC236}">
                    <a16:creationId xmlns:a16="http://schemas.microsoft.com/office/drawing/2014/main" id="{DD5E0F18-FBDC-E6EA-1529-680306A04B03}"/>
                  </a:ext>
                </a:extLst>
              </p:cNvPr>
              <p:cNvSpPr/>
              <p:nvPr/>
            </p:nvSpPr>
            <p:spPr>
              <a:xfrm>
                <a:off x="8002448" y="3848274"/>
                <a:ext cx="23124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61" extrusionOk="0">
                    <a:moveTo>
                      <a:pt x="1" y="1"/>
                    </a:moveTo>
                    <a:lnTo>
                      <a:pt x="1" y="361"/>
                    </a:lnTo>
                    <a:lnTo>
                      <a:pt x="2177" y="361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976;p40">
                <a:extLst>
                  <a:ext uri="{FF2B5EF4-FFF2-40B4-BE49-F238E27FC236}">
                    <a16:creationId xmlns:a16="http://schemas.microsoft.com/office/drawing/2014/main" id="{D4906D8D-E19E-4095-D234-D071D9A41167}"/>
                  </a:ext>
                </a:extLst>
              </p:cNvPr>
              <p:cNvSpPr/>
              <p:nvPr/>
            </p:nvSpPr>
            <p:spPr>
              <a:xfrm>
                <a:off x="8233590" y="3848274"/>
                <a:ext cx="3567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6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335" y="36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977;p40">
                <a:extLst>
                  <a:ext uri="{FF2B5EF4-FFF2-40B4-BE49-F238E27FC236}">
                    <a16:creationId xmlns:a16="http://schemas.microsoft.com/office/drawing/2014/main" id="{8B971B8F-A0DE-CAF0-69A1-C235DD57AA77}"/>
                  </a:ext>
                </a:extLst>
              </p:cNvPr>
              <p:cNvSpPr/>
              <p:nvPr/>
            </p:nvSpPr>
            <p:spPr>
              <a:xfrm>
                <a:off x="7208792" y="3140832"/>
                <a:ext cx="793746" cy="386149"/>
              </a:xfrm>
              <a:custGeom>
                <a:avLst/>
                <a:gdLst/>
                <a:ahLst/>
                <a:cxnLst/>
                <a:rect l="l" t="t" r="r" b="b"/>
                <a:pathLst>
                  <a:path w="7476" h="3637" extrusionOk="0">
                    <a:moveTo>
                      <a:pt x="41" y="1"/>
                    </a:moveTo>
                    <a:lnTo>
                      <a:pt x="0" y="13"/>
                    </a:lnTo>
                    <a:cubicBezTo>
                      <a:pt x="0" y="26"/>
                      <a:pt x="650" y="1712"/>
                      <a:pt x="3639" y="1820"/>
                    </a:cubicBezTo>
                    <a:cubicBezTo>
                      <a:pt x="3732" y="1992"/>
                      <a:pt x="4675" y="3637"/>
                      <a:pt x="7090" y="3637"/>
                    </a:cubicBezTo>
                    <a:cubicBezTo>
                      <a:pt x="7224" y="3637"/>
                      <a:pt x="7342" y="3637"/>
                      <a:pt x="7476" y="3624"/>
                    </a:cubicBezTo>
                    <a:lnTo>
                      <a:pt x="7476" y="3573"/>
                    </a:lnTo>
                    <a:cubicBezTo>
                      <a:pt x="7343" y="3582"/>
                      <a:pt x="7213" y="3587"/>
                      <a:pt x="7088" y="3587"/>
                    </a:cubicBezTo>
                    <a:cubicBezTo>
                      <a:pt x="4593" y="3587"/>
                      <a:pt x="3677" y="1803"/>
                      <a:pt x="3677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692" y="1674"/>
                      <a:pt x="54" y="13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978;p40">
              <a:extLst>
                <a:ext uri="{FF2B5EF4-FFF2-40B4-BE49-F238E27FC236}">
                  <a16:creationId xmlns:a16="http://schemas.microsoft.com/office/drawing/2014/main" id="{2C98DD01-4109-E921-D377-39BC80E2416A}"/>
                </a:ext>
              </a:extLst>
            </p:cNvPr>
            <p:cNvGrpSpPr/>
            <p:nvPr/>
          </p:nvGrpSpPr>
          <p:grpSpPr>
            <a:xfrm>
              <a:off x="7823197" y="3784391"/>
              <a:ext cx="821806" cy="1078070"/>
              <a:chOff x="8543851" y="2758815"/>
              <a:chExt cx="659873" cy="865642"/>
            </a:xfrm>
          </p:grpSpPr>
          <p:sp>
            <p:nvSpPr>
              <p:cNvPr id="18" name="Google Shape;979;p40">
                <a:extLst>
                  <a:ext uri="{FF2B5EF4-FFF2-40B4-BE49-F238E27FC236}">
                    <a16:creationId xmlns:a16="http://schemas.microsoft.com/office/drawing/2014/main" id="{DEA61D0A-238D-C8F9-F158-8BDA441BA15A}"/>
                  </a:ext>
                </a:extLst>
              </p:cNvPr>
              <p:cNvSpPr/>
              <p:nvPr/>
            </p:nvSpPr>
            <p:spPr>
              <a:xfrm>
                <a:off x="8815871" y="2968617"/>
                <a:ext cx="373621" cy="19058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795" extrusionOk="0">
                    <a:moveTo>
                      <a:pt x="39" y="1"/>
                    </a:moveTo>
                    <a:lnTo>
                      <a:pt x="0" y="29"/>
                    </a:lnTo>
                    <a:cubicBezTo>
                      <a:pt x="0" y="42"/>
                      <a:pt x="890" y="1689"/>
                      <a:pt x="3519" y="1795"/>
                    </a:cubicBezTo>
                    <a:lnTo>
                      <a:pt x="3519" y="1740"/>
                    </a:lnTo>
                    <a:cubicBezTo>
                      <a:pt x="931" y="1635"/>
                      <a:pt x="55" y="17"/>
                      <a:pt x="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80;p40">
                <a:extLst>
                  <a:ext uri="{FF2B5EF4-FFF2-40B4-BE49-F238E27FC236}">
                    <a16:creationId xmlns:a16="http://schemas.microsoft.com/office/drawing/2014/main" id="{07F7CABF-AA93-AFBF-C506-DE6324B9E3EE}"/>
                  </a:ext>
                </a:extLst>
              </p:cNvPr>
              <p:cNvSpPr/>
              <p:nvPr/>
            </p:nvSpPr>
            <p:spPr>
              <a:xfrm>
                <a:off x="8696106" y="2758815"/>
                <a:ext cx="64765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6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545" y="81"/>
                    </a:lnTo>
                    <a:lnTo>
                      <a:pt x="545" y="265"/>
                    </a:lnTo>
                    <a:lnTo>
                      <a:pt x="424" y="265"/>
                    </a:lnTo>
                    <a:lnTo>
                      <a:pt x="424" y="345"/>
                    </a:lnTo>
                    <a:lnTo>
                      <a:pt x="609" y="345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81;p40">
                <a:extLst>
                  <a:ext uri="{FF2B5EF4-FFF2-40B4-BE49-F238E27FC236}">
                    <a16:creationId xmlns:a16="http://schemas.microsoft.com/office/drawing/2014/main" id="{24841A37-6417-2A84-4971-81F3FF34FBD3}"/>
                  </a:ext>
                </a:extLst>
              </p:cNvPr>
              <p:cNvSpPr/>
              <p:nvPr/>
            </p:nvSpPr>
            <p:spPr>
              <a:xfrm>
                <a:off x="8743778" y="2978809"/>
                <a:ext cx="8600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81" h="530" extrusionOk="0">
                    <a:moveTo>
                      <a:pt x="1" y="0"/>
                    </a:moveTo>
                    <a:lnTo>
                      <a:pt x="17" y="478"/>
                    </a:lnTo>
                    <a:lnTo>
                      <a:pt x="80" y="52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82;p40">
                <a:extLst>
                  <a:ext uri="{FF2B5EF4-FFF2-40B4-BE49-F238E27FC236}">
                    <a16:creationId xmlns:a16="http://schemas.microsoft.com/office/drawing/2014/main" id="{C496545F-E8E0-8BA9-5894-7F9E004249A0}"/>
                  </a:ext>
                </a:extLst>
              </p:cNvPr>
              <p:cNvSpPr/>
              <p:nvPr/>
            </p:nvSpPr>
            <p:spPr>
              <a:xfrm>
                <a:off x="8697486" y="2786952"/>
                <a:ext cx="46397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92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344" y="80"/>
                    </a:lnTo>
                    <a:lnTo>
                      <a:pt x="373" y="478"/>
                    </a:lnTo>
                    <a:lnTo>
                      <a:pt x="424" y="478"/>
                    </a:lnTo>
                    <a:lnTo>
                      <a:pt x="437" y="491"/>
                    </a:lnTo>
                    <a:lnTo>
                      <a:pt x="411" y="80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83;p40">
                <a:extLst>
                  <a:ext uri="{FF2B5EF4-FFF2-40B4-BE49-F238E27FC236}">
                    <a16:creationId xmlns:a16="http://schemas.microsoft.com/office/drawing/2014/main" id="{F9ED5341-DC50-B396-B768-943669353A8C}"/>
                  </a:ext>
                </a:extLst>
              </p:cNvPr>
              <p:cNvSpPr/>
              <p:nvPr/>
            </p:nvSpPr>
            <p:spPr>
              <a:xfrm>
                <a:off x="8746857" y="3040709"/>
                <a:ext cx="8600" cy="4947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66" extrusionOk="0">
                    <a:moveTo>
                      <a:pt x="0" y="0"/>
                    </a:moveTo>
                    <a:lnTo>
                      <a:pt x="13" y="466"/>
                    </a:lnTo>
                    <a:lnTo>
                      <a:pt x="80" y="466"/>
                    </a:lnTo>
                    <a:lnTo>
                      <a:pt x="67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84;p40">
                <a:extLst>
                  <a:ext uri="{FF2B5EF4-FFF2-40B4-BE49-F238E27FC236}">
                    <a16:creationId xmlns:a16="http://schemas.microsoft.com/office/drawing/2014/main" id="{EB8913BF-14A2-9365-7D4F-128072A6DFE9}"/>
                  </a:ext>
                </a:extLst>
              </p:cNvPr>
              <p:cNvSpPr/>
              <p:nvPr/>
            </p:nvSpPr>
            <p:spPr>
              <a:xfrm>
                <a:off x="8737089" y="2846197"/>
                <a:ext cx="12528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70" extrusionOk="0">
                    <a:moveTo>
                      <a:pt x="0" y="0"/>
                    </a:moveTo>
                    <a:lnTo>
                      <a:pt x="51" y="1170"/>
                    </a:lnTo>
                    <a:lnTo>
                      <a:pt x="118" y="1170"/>
                    </a:lnTo>
                    <a:lnTo>
                      <a:pt x="64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85;p40">
                <a:extLst>
                  <a:ext uri="{FF2B5EF4-FFF2-40B4-BE49-F238E27FC236}">
                    <a16:creationId xmlns:a16="http://schemas.microsoft.com/office/drawing/2014/main" id="{B4FE11BA-EA66-87A2-66D4-0846F1B44D5E}"/>
                  </a:ext>
                </a:extLst>
              </p:cNvPr>
              <p:cNvSpPr/>
              <p:nvPr/>
            </p:nvSpPr>
            <p:spPr>
              <a:xfrm>
                <a:off x="8697486" y="3098575"/>
                <a:ext cx="73471" cy="314377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961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0" y="2868"/>
                    </a:lnTo>
                    <a:lnTo>
                      <a:pt x="0" y="2961"/>
                    </a:lnTo>
                    <a:lnTo>
                      <a:pt x="692" y="2961"/>
                    </a:lnTo>
                    <a:lnTo>
                      <a:pt x="558" y="1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86;p40">
                <a:extLst>
                  <a:ext uri="{FF2B5EF4-FFF2-40B4-BE49-F238E27FC236}">
                    <a16:creationId xmlns:a16="http://schemas.microsoft.com/office/drawing/2014/main" id="{96F5AC5E-B6BF-A2A7-19B0-9226D9FE975E}"/>
                  </a:ext>
                </a:extLst>
              </p:cNvPr>
              <p:cNvSpPr/>
              <p:nvPr/>
            </p:nvSpPr>
            <p:spPr>
              <a:xfrm>
                <a:off x="8697486" y="2837703"/>
                <a:ext cx="135370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2" extrusionOk="0">
                    <a:moveTo>
                      <a:pt x="373" y="0"/>
                    </a:moveTo>
                    <a:lnTo>
                      <a:pt x="0" y="13"/>
                    </a:lnTo>
                    <a:lnTo>
                      <a:pt x="0" y="93"/>
                    </a:lnTo>
                    <a:lnTo>
                      <a:pt x="373" y="80"/>
                    </a:lnTo>
                    <a:lnTo>
                      <a:pt x="399" y="80"/>
                    </a:lnTo>
                    <a:lnTo>
                      <a:pt x="437" y="160"/>
                    </a:lnTo>
                    <a:lnTo>
                      <a:pt x="1128" y="1250"/>
                    </a:lnTo>
                    <a:lnTo>
                      <a:pt x="424" y="1250"/>
                    </a:lnTo>
                    <a:lnTo>
                      <a:pt x="0" y="1234"/>
                    </a:lnTo>
                    <a:lnTo>
                      <a:pt x="0" y="1329"/>
                    </a:lnTo>
                    <a:lnTo>
                      <a:pt x="504" y="1329"/>
                    </a:lnTo>
                    <a:lnTo>
                      <a:pt x="1275" y="1342"/>
                    </a:lnTo>
                    <a:lnTo>
                      <a:pt x="1275" y="1342"/>
                    </a:lnTo>
                    <a:lnTo>
                      <a:pt x="437" y="1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87;p40">
                <a:extLst>
                  <a:ext uri="{FF2B5EF4-FFF2-40B4-BE49-F238E27FC236}">
                    <a16:creationId xmlns:a16="http://schemas.microsoft.com/office/drawing/2014/main" id="{48FBFF4C-D2D7-738D-FC87-BD2B4D8A8025}"/>
                  </a:ext>
                </a:extLst>
              </p:cNvPr>
              <p:cNvSpPr/>
              <p:nvPr/>
            </p:nvSpPr>
            <p:spPr>
              <a:xfrm>
                <a:off x="8697486" y="3026482"/>
                <a:ext cx="141103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92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9" y="80"/>
                    </a:lnTo>
                    <a:lnTo>
                      <a:pt x="465" y="134"/>
                    </a:lnTo>
                    <a:lnTo>
                      <a:pt x="532" y="189"/>
                    </a:lnTo>
                    <a:lnTo>
                      <a:pt x="1090" y="600"/>
                    </a:lnTo>
                    <a:lnTo>
                      <a:pt x="0" y="600"/>
                    </a:lnTo>
                    <a:lnTo>
                      <a:pt x="0" y="679"/>
                    </a:lnTo>
                    <a:lnTo>
                      <a:pt x="491" y="679"/>
                    </a:lnTo>
                    <a:lnTo>
                      <a:pt x="558" y="692"/>
                    </a:lnTo>
                    <a:lnTo>
                      <a:pt x="1329" y="692"/>
                    </a:lnTo>
                    <a:lnTo>
                      <a:pt x="516" y="80"/>
                    </a:lnTo>
                    <a:lnTo>
                      <a:pt x="453" y="29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88;p40">
                <a:extLst>
                  <a:ext uri="{FF2B5EF4-FFF2-40B4-BE49-F238E27FC236}">
                    <a16:creationId xmlns:a16="http://schemas.microsoft.com/office/drawing/2014/main" id="{1B024937-D240-5FAA-1BAE-2AA9E03EB6D3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4939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345" extrusionOk="0">
                    <a:moveTo>
                      <a:pt x="2269" y="80"/>
                    </a:moveTo>
                    <a:lnTo>
                      <a:pt x="2269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349" y="345"/>
                    </a:lnTo>
                    <a:lnTo>
                      <a:pt x="2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89;p40">
                <a:extLst>
                  <a:ext uri="{FF2B5EF4-FFF2-40B4-BE49-F238E27FC236}">
                    <a16:creationId xmlns:a16="http://schemas.microsoft.com/office/drawing/2014/main" id="{E11DCE85-8864-379D-3472-1D5EF0CCA4EA}"/>
                  </a:ext>
                </a:extLst>
              </p:cNvPr>
              <p:cNvSpPr/>
              <p:nvPr/>
            </p:nvSpPr>
            <p:spPr>
              <a:xfrm>
                <a:off x="8612865" y="2758815"/>
                <a:ext cx="117214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6" extrusionOk="0">
                    <a:moveTo>
                      <a:pt x="1036" y="81"/>
                    </a:moveTo>
                    <a:lnTo>
                      <a:pt x="1036" y="265"/>
                    </a:lnTo>
                    <a:lnTo>
                      <a:pt x="67" y="265"/>
                    </a:lnTo>
                    <a:lnTo>
                      <a:pt x="67" y="81"/>
                    </a:lnTo>
                    <a:close/>
                    <a:moveTo>
                      <a:pt x="1" y="1"/>
                    </a:moveTo>
                    <a:lnTo>
                      <a:pt x="1" y="345"/>
                    </a:lnTo>
                    <a:lnTo>
                      <a:pt x="1103" y="345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90;p40">
                <a:extLst>
                  <a:ext uri="{FF2B5EF4-FFF2-40B4-BE49-F238E27FC236}">
                    <a16:creationId xmlns:a16="http://schemas.microsoft.com/office/drawing/2014/main" id="{C93906E6-AB54-0939-FCFF-03FB60F5D23C}"/>
                  </a:ext>
                </a:extLst>
              </p:cNvPr>
              <p:cNvSpPr/>
              <p:nvPr/>
            </p:nvSpPr>
            <p:spPr>
              <a:xfrm>
                <a:off x="8603097" y="2786952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3" y="80"/>
                    </a:moveTo>
                    <a:lnTo>
                      <a:pt x="1221" y="5803"/>
                    </a:lnTo>
                    <a:lnTo>
                      <a:pt x="67" y="5803"/>
                    </a:lnTo>
                    <a:lnTo>
                      <a:pt x="344" y="80"/>
                    </a:lnTo>
                    <a:close/>
                    <a:moveTo>
                      <a:pt x="277" y="0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91;p40">
                <a:extLst>
                  <a:ext uri="{FF2B5EF4-FFF2-40B4-BE49-F238E27FC236}">
                    <a16:creationId xmlns:a16="http://schemas.microsoft.com/office/drawing/2014/main" id="{C96A0828-1122-A2C0-DB4D-8E3C3C870B19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1860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45" extrusionOk="0">
                    <a:moveTo>
                      <a:pt x="1992" y="80"/>
                    </a:moveTo>
                    <a:lnTo>
                      <a:pt x="1992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92;p40">
                <a:extLst>
                  <a:ext uri="{FF2B5EF4-FFF2-40B4-BE49-F238E27FC236}">
                    <a16:creationId xmlns:a16="http://schemas.microsoft.com/office/drawing/2014/main" id="{7FC3E2EA-9ED3-EB6C-1ADD-7413089452B6}"/>
                  </a:ext>
                </a:extLst>
              </p:cNvPr>
              <p:cNvSpPr/>
              <p:nvPr/>
            </p:nvSpPr>
            <p:spPr>
              <a:xfrm>
                <a:off x="8604371" y="2788332"/>
                <a:ext cx="131123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870" extrusionOk="0">
                    <a:moveTo>
                      <a:pt x="944" y="0"/>
                    </a:moveTo>
                    <a:lnTo>
                      <a:pt x="227" y="1262"/>
                    </a:lnTo>
                    <a:lnTo>
                      <a:pt x="995" y="2272"/>
                    </a:lnTo>
                    <a:lnTo>
                      <a:pt x="93" y="3598"/>
                    </a:lnTo>
                    <a:lnTo>
                      <a:pt x="1129" y="4793"/>
                    </a:lnTo>
                    <a:lnTo>
                      <a:pt x="1" y="5803"/>
                    </a:lnTo>
                    <a:lnTo>
                      <a:pt x="39" y="5870"/>
                    </a:lnTo>
                    <a:lnTo>
                      <a:pt x="1234" y="4806"/>
                    </a:lnTo>
                    <a:lnTo>
                      <a:pt x="186" y="3598"/>
                    </a:lnTo>
                    <a:lnTo>
                      <a:pt x="1091" y="2272"/>
                    </a:lnTo>
                    <a:lnTo>
                      <a:pt x="307" y="1262"/>
                    </a:lnTo>
                    <a:lnTo>
                      <a:pt x="995" y="54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93;p40">
                <a:extLst>
                  <a:ext uri="{FF2B5EF4-FFF2-40B4-BE49-F238E27FC236}">
                    <a16:creationId xmlns:a16="http://schemas.microsoft.com/office/drawing/2014/main" id="{95B3ABE0-09D5-667C-524B-DFCB458C375A}"/>
                  </a:ext>
                </a:extLst>
              </p:cNvPr>
              <p:cNvSpPr/>
              <p:nvPr/>
            </p:nvSpPr>
            <p:spPr>
              <a:xfrm>
                <a:off x="8610211" y="2788332"/>
                <a:ext cx="128256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5870" extrusionOk="0">
                    <a:moveTo>
                      <a:pt x="265" y="0"/>
                    </a:moveTo>
                    <a:lnTo>
                      <a:pt x="210" y="54"/>
                    </a:lnTo>
                    <a:lnTo>
                      <a:pt x="915" y="1221"/>
                    </a:lnTo>
                    <a:lnTo>
                      <a:pt x="105" y="2323"/>
                    </a:lnTo>
                    <a:lnTo>
                      <a:pt x="1020" y="3598"/>
                    </a:lnTo>
                    <a:lnTo>
                      <a:pt x="0" y="4780"/>
                    </a:lnTo>
                    <a:lnTo>
                      <a:pt x="1166" y="5870"/>
                    </a:lnTo>
                    <a:lnTo>
                      <a:pt x="1208" y="5803"/>
                    </a:lnTo>
                    <a:lnTo>
                      <a:pt x="105" y="4767"/>
                    </a:lnTo>
                    <a:lnTo>
                      <a:pt x="1115" y="3598"/>
                    </a:lnTo>
                    <a:lnTo>
                      <a:pt x="185" y="2323"/>
                    </a:lnTo>
                    <a:lnTo>
                      <a:pt x="982" y="1249"/>
                    </a:lnTo>
                    <a:lnTo>
                      <a:pt x="994" y="1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94;p40">
                <a:extLst>
                  <a:ext uri="{FF2B5EF4-FFF2-40B4-BE49-F238E27FC236}">
                    <a16:creationId xmlns:a16="http://schemas.microsoft.com/office/drawing/2014/main" id="{AE8C9E1A-AEBD-F75B-9539-AEF12FC1FC40}"/>
                  </a:ext>
                </a:extLst>
              </p:cNvPr>
              <p:cNvSpPr/>
              <p:nvPr/>
            </p:nvSpPr>
            <p:spPr>
              <a:xfrm>
                <a:off x="8549266" y="2837703"/>
                <a:ext cx="252478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342" extrusionOk="0">
                    <a:moveTo>
                      <a:pt x="1501" y="80"/>
                    </a:moveTo>
                    <a:lnTo>
                      <a:pt x="2231" y="1250"/>
                    </a:lnTo>
                    <a:lnTo>
                      <a:pt x="2231" y="1250"/>
                    </a:lnTo>
                    <a:lnTo>
                      <a:pt x="134" y="1234"/>
                    </a:lnTo>
                    <a:lnTo>
                      <a:pt x="784" y="106"/>
                    </a:lnTo>
                    <a:lnTo>
                      <a:pt x="1501" y="80"/>
                    </a:lnTo>
                    <a:close/>
                    <a:moveTo>
                      <a:pt x="1530" y="0"/>
                    </a:moveTo>
                    <a:lnTo>
                      <a:pt x="759" y="26"/>
                    </a:lnTo>
                    <a:lnTo>
                      <a:pt x="0" y="1313"/>
                    </a:lnTo>
                    <a:lnTo>
                      <a:pt x="2378" y="1342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95;p40">
                <a:extLst>
                  <a:ext uri="{FF2B5EF4-FFF2-40B4-BE49-F238E27FC236}">
                    <a16:creationId xmlns:a16="http://schemas.microsoft.com/office/drawing/2014/main" id="{A67B2747-A832-475D-8780-9BC6A2EE6A4B}"/>
                  </a:ext>
                </a:extLst>
              </p:cNvPr>
              <p:cNvSpPr/>
              <p:nvPr/>
            </p:nvSpPr>
            <p:spPr>
              <a:xfrm>
                <a:off x="8543851" y="3026482"/>
                <a:ext cx="263626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692" extrusionOk="0">
                    <a:moveTo>
                      <a:pt x="1552" y="80"/>
                    </a:moveTo>
                    <a:lnTo>
                      <a:pt x="2244" y="600"/>
                    </a:lnTo>
                    <a:lnTo>
                      <a:pt x="227" y="600"/>
                    </a:lnTo>
                    <a:lnTo>
                      <a:pt x="835" y="93"/>
                    </a:lnTo>
                    <a:lnTo>
                      <a:pt x="1552" y="80"/>
                    </a:lnTo>
                    <a:close/>
                    <a:moveTo>
                      <a:pt x="823" y="0"/>
                    </a:moveTo>
                    <a:lnTo>
                      <a:pt x="0" y="679"/>
                    </a:lnTo>
                    <a:lnTo>
                      <a:pt x="2483" y="692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96;p40">
                <a:extLst>
                  <a:ext uri="{FF2B5EF4-FFF2-40B4-BE49-F238E27FC236}">
                    <a16:creationId xmlns:a16="http://schemas.microsoft.com/office/drawing/2014/main" id="{664E64F1-7EDF-52D1-6C0B-9EF999A9D96E}"/>
                  </a:ext>
                </a:extLst>
              </p:cNvPr>
              <p:cNvSpPr/>
              <p:nvPr/>
            </p:nvSpPr>
            <p:spPr>
              <a:xfrm>
                <a:off x="8566148" y="340573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" y="1"/>
                    </a:moveTo>
                    <a:lnTo>
                      <a:pt x="1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97;p40">
                <a:extLst>
                  <a:ext uri="{FF2B5EF4-FFF2-40B4-BE49-F238E27FC236}">
                    <a16:creationId xmlns:a16="http://schemas.microsoft.com/office/drawing/2014/main" id="{192ADD01-CC69-6771-74A7-9468671D3D3C}"/>
                  </a:ext>
                </a:extLst>
              </p:cNvPr>
              <p:cNvSpPr/>
              <p:nvPr/>
            </p:nvSpPr>
            <p:spPr>
              <a:xfrm>
                <a:off x="8784762" y="3405738"/>
                <a:ext cx="3386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45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319" y="345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98;p40">
                <a:extLst>
                  <a:ext uri="{FF2B5EF4-FFF2-40B4-BE49-F238E27FC236}">
                    <a16:creationId xmlns:a16="http://schemas.microsoft.com/office/drawing/2014/main" id="{60424013-16B1-B8DE-FACA-BB78C6625C7E}"/>
                  </a:ext>
                </a:extLst>
              </p:cNvPr>
              <p:cNvSpPr/>
              <p:nvPr/>
            </p:nvSpPr>
            <p:spPr>
              <a:xfrm>
                <a:off x="9061135" y="2940586"/>
                <a:ext cx="6508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45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546" y="92"/>
                    </a:lnTo>
                    <a:lnTo>
                      <a:pt x="546" y="265"/>
                    </a:lnTo>
                    <a:lnTo>
                      <a:pt x="425" y="265"/>
                    </a:lnTo>
                    <a:lnTo>
                      <a:pt x="425" y="344"/>
                    </a:lnTo>
                    <a:lnTo>
                      <a:pt x="613" y="344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99;p40">
                <a:extLst>
                  <a:ext uri="{FF2B5EF4-FFF2-40B4-BE49-F238E27FC236}">
                    <a16:creationId xmlns:a16="http://schemas.microsoft.com/office/drawing/2014/main" id="{AD4A07BC-8EC8-DCED-C480-DE9610F0BF6F}"/>
                  </a:ext>
                </a:extLst>
              </p:cNvPr>
              <p:cNvSpPr/>
              <p:nvPr/>
            </p:nvSpPr>
            <p:spPr>
              <a:xfrm>
                <a:off x="9109232" y="3161855"/>
                <a:ext cx="8494" cy="5521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20" extrusionOk="0">
                    <a:moveTo>
                      <a:pt x="0" y="0"/>
                    </a:moveTo>
                    <a:lnTo>
                      <a:pt x="13" y="465"/>
                    </a:lnTo>
                    <a:lnTo>
                      <a:pt x="80" y="520"/>
                    </a:lnTo>
                    <a:lnTo>
                      <a:pt x="80" y="5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00;p40">
                <a:extLst>
                  <a:ext uri="{FF2B5EF4-FFF2-40B4-BE49-F238E27FC236}">
                    <a16:creationId xmlns:a16="http://schemas.microsoft.com/office/drawing/2014/main" id="{39FF1904-070A-BDBA-B11B-5556848E62E7}"/>
                  </a:ext>
                </a:extLst>
              </p:cNvPr>
              <p:cNvSpPr/>
              <p:nvPr/>
            </p:nvSpPr>
            <p:spPr>
              <a:xfrm>
                <a:off x="9062515" y="2968617"/>
                <a:ext cx="46822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08" extrusionOk="0">
                    <a:moveTo>
                      <a:pt x="1" y="1"/>
                    </a:moveTo>
                    <a:lnTo>
                      <a:pt x="1" y="80"/>
                    </a:lnTo>
                    <a:lnTo>
                      <a:pt x="345" y="80"/>
                    </a:lnTo>
                    <a:lnTo>
                      <a:pt x="373" y="495"/>
                    </a:lnTo>
                    <a:lnTo>
                      <a:pt x="424" y="479"/>
                    </a:lnTo>
                    <a:lnTo>
                      <a:pt x="440" y="507"/>
                    </a:lnTo>
                    <a:lnTo>
                      <a:pt x="412" y="80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01;p40">
                <a:extLst>
                  <a:ext uri="{FF2B5EF4-FFF2-40B4-BE49-F238E27FC236}">
                    <a16:creationId xmlns:a16="http://schemas.microsoft.com/office/drawing/2014/main" id="{97355285-5352-51B3-AA50-8EA9ACBA50A4}"/>
                  </a:ext>
                </a:extLst>
              </p:cNvPr>
              <p:cNvSpPr/>
              <p:nvPr/>
            </p:nvSpPr>
            <p:spPr>
              <a:xfrm>
                <a:off x="9111886" y="3222374"/>
                <a:ext cx="8600" cy="50857"/>
              </a:xfrm>
              <a:custGeom>
                <a:avLst/>
                <a:gdLst/>
                <a:ahLst/>
                <a:cxnLst/>
                <a:rect l="l" t="t" r="r" b="b"/>
                <a:pathLst>
                  <a:path w="81" h="479" extrusionOk="0">
                    <a:moveTo>
                      <a:pt x="1" y="1"/>
                    </a:moveTo>
                    <a:lnTo>
                      <a:pt x="14" y="479"/>
                    </a:lnTo>
                    <a:lnTo>
                      <a:pt x="80" y="479"/>
                    </a:lnTo>
                    <a:lnTo>
                      <a:pt x="68" y="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02;p40">
                <a:extLst>
                  <a:ext uri="{FF2B5EF4-FFF2-40B4-BE49-F238E27FC236}">
                    <a16:creationId xmlns:a16="http://schemas.microsoft.com/office/drawing/2014/main" id="{D31882BA-EC0A-330C-7D52-FCB9592226BB}"/>
                  </a:ext>
                </a:extLst>
              </p:cNvPr>
              <p:cNvSpPr/>
              <p:nvPr/>
            </p:nvSpPr>
            <p:spPr>
              <a:xfrm>
                <a:off x="9102118" y="3029561"/>
                <a:ext cx="12635" cy="12252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54" extrusionOk="0">
                    <a:moveTo>
                      <a:pt x="0" y="0"/>
                    </a:moveTo>
                    <a:lnTo>
                      <a:pt x="51" y="1154"/>
                    </a:lnTo>
                    <a:lnTo>
                      <a:pt x="118" y="1154"/>
                    </a:lnTo>
                    <a:lnTo>
                      <a:pt x="67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03;p40">
                <a:extLst>
                  <a:ext uri="{FF2B5EF4-FFF2-40B4-BE49-F238E27FC236}">
                    <a16:creationId xmlns:a16="http://schemas.microsoft.com/office/drawing/2014/main" id="{CC1BF723-9C69-BEE4-A0F1-060C84C831B4}"/>
                  </a:ext>
                </a:extLst>
              </p:cNvPr>
              <p:cNvSpPr/>
              <p:nvPr/>
            </p:nvSpPr>
            <p:spPr>
              <a:xfrm>
                <a:off x="9062515" y="3281620"/>
                <a:ext cx="73578" cy="31299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2948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1" y="2868"/>
                    </a:lnTo>
                    <a:lnTo>
                      <a:pt x="1" y="2948"/>
                    </a:lnTo>
                    <a:lnTo>
                      <a:pt x="692" y="2948"/>
                    </a:lnTo>
                    <a:lnTo>
                      <a:pt x="5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04;p40">
                <a:extLst>
                  <a:ext uri="{FF2B5EF4-FFF2-40B4-BE49-F238E27FC236}">
                    <a16:creationId xmlns:a16="http://schemas.microsoft.com/office/drawing/2014/main" id="{E5261F15-0978-89A1-5CFA-C958C77B1A4F}"/>
                  </a:ext>
                </a:extLst>
              </p:cNvPr>
              <p:cNvSpPr/>
              <p:nvPr/>
            </p:nvSpPr>
            <p:spPr>
              <a:xfrm>
                <a:off x="9062515" y="3019368"/>
                <a:ext cx="13547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343" extrusionOk="0">
                    <a:moveTo>
                      <a:pt x="424" y="1"/>
                    </a:moveTo>
                    <a:lnTo>
                      <a:pt x="373" y="17"/>
                    </a:lnTo>
                    <a:lnTo>
                      <a:pt x="1" y="17"/>
                    </a:lnTo>
                    <a:lnTo>
                      <a:pt x="1" y="109"/>
                    </a:lnTo>
                    <a:lnTo>
                      <a:pt x="373" y="96"/>
                    </a:lnTo>
                    <a:lnTo>
                      <a:pt x="399" y="96"/>
                    </a:lnTo>
                    <a:lnTo>
                      <a:pt x="440" y="176"/>
                    </a:lnTo>
                    <a:lnTo>
                      <a:pt x="1129" y="1262"/>
                    </a:lnTo>
                    <a:lnTo>
                      <a:pt x="491" y="1250"/>
                    </a:lnTo>
                    <a:lnTo>
                      <a:pt x="1" y="1250"/>
                    </a:lnTo>
                    <a:lnTo>
                      <a:pt x="1" y="1329"/>
                    </a:lnTo>
                    <a:lnTo>
                      <a:pt x="440" y="1342"/>
                    </a:lnTo>
                    <a:lnTo>
                      <a:pt x="1275" y="1342"/>
                    </a:lnTo>
                    <a:lnTo>
                      <a:pt x="440" y="29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05;p40">
                <a:extLst>
                  <a:ext uri="{FF2B5EF4-FFF2-40B4-BE49-F238E27FC236}">
                    <a16:creationId xmlns:a16="http://schemas.microsoft.com/office/drawing/2014/main" id="{0C26508A-58BC-198E-CB4D-CC4DCECAAA02}"/>
                  </a:ext>
                </a:extLst>
              </p:cNvPr>
              <p:cNvSpPr/>
              <p:nvPr/>
            </p:nvSpPr>
            <p:spPr>
              <a:xfrm>
                <a:off x="9062515" y="3208465"/>
                <a:ext cx="141209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90" extrusionOk="0">
                    <a:moveTo>
                      <a:pt x="412" y="1"/>
                    </a:moveTo>
                    <a:lnTo>
                      <a:pt x="1" y="14"/>
                    </a:lnTo>
                    <a:lnTo>
                      <a:pt x="1" y="93"/>
                    </a:lnTo>
                    <a:lnTo>
                      <a:pt x="399" y="93"/>
                    </a:lnTo>
                    <a:lnTo>
                      <a:pt x="466" y="132"/>
                    </a:lnTo>
                    <a:lnTo>
                      <a:pt x="533" y="186"/>
                    </a:lnTo>
                    <a:lnTo>
                      <a:pt x="1090" y="610"/>
                    </a:lnTo>
                    <a:lnTo>
                      <a:pt x="479" y="610"/>
                    </a:lnTo>
                    <a:lnTo>
                      <a:pt x="1" y="597"/>
                    </a:lnTo>
                    <a:lnTo>
                      <a:pt x="1" y="689"/>
                    </a:lnTo>
                    <a:lnTo>
                      <a:pt x="1329" y="689"/>
                    </a:lnTo>
                    <a:lnTo>
                      <a:pt x="520" y="81"/>
                    </a:lnTo>
                    <a:lnTo>
                      <a:pt x="453" y="26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06;p40">
                <a:extLst>
                  <a:ext uri="{FF2B5EF4-FFF2-40B4-BE49-F238E27FC236}">
                    <a16:creationId xmlns:a16="http://schemas.microsoft.com/office/drawing/2014/main" id="{E8824878-F58D-1FC9-FBCE-6CC37F6CAEB6}"/>
                  </a:ext>
                </a:extLst>
              </p:cNvPr>
              <p:cNvSpPr/>
              <p:nvPr/>
            </p:nvSpPr>
            <p:spPr>
              <a:xfrm>
                <a:off x="8932982" y="3587828"/>
                <a:ext cx="25077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345" extrusionOk="0">
                    <a:moveTo>
                      <a:pt x="2282" y="93"/>
                    </a:moveTo>
                    <a:lnTo>
                      <a:pt x="2282" y="265"/>
                    </a:lnTo>
                    <a:lnTo>
                      <a:pt x="80" y="265"/>
                    </a:lnTo>
                    <a:lnTo>
                      <a:pt x="80" y="93"/>
                    </a:lnTo>
                    <a:close/>
                    <a:moveTo>
                      <a:pt x="0" y="0"/>
                    </a:moveTo>
                    <a:lnTo>
                      <a:pt x="0" y="344"/>
                    </a:lnTo>
                    <a:lnTo>
                      <a:pt x="2361" y="34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07;p40">
                <a:extLst>
                  <a:ext uri="{FF2B5EF4-FFF2-40B4-BE49-F238E27FC236}">
                    <a16:creationId xmlns:a16="http://schemas.microsoft.com/office/drawing/2014/main" id="{D8FF41B4-6827-B328-63F9-93811CE164B8}"/>
                  </a:ext>
                </a:extLst>
              </p:cNvPr>
              <p:cNvSpPr/>
              <p:nvPr/>
            </p:nvSpPr>
            <p:spPr>
              <a:xfrm>
                <a:off x="8977894" y="2940586"/>
                <a:ext cx="11721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5" extrusionOk="0">
                    <a:moveTo>
                      <a:pt x="1037" y="92"/>
                    </a:moveTo>
                    <a:lnTo>
                      <a:pt x="1037" y="265"/>
                    </a:lnTo>
                    <a:lnTo>
                      <a:pt x="68" y="265"/>
                    </a:lnTo>
                    <a:lnTo>
                      <a:pt x="68" y="92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1103" y="344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08;p40">
                <a:extLst>
                  <a:ext uri="{FF2B5EF4-FFF2-40B4-BE49-F238E27FC236}">
                    <a16:creationId xmlns:a16="http://schemas.microsoft.com/office/drawing/2014/main" id="{28B93103-D7F9-1E87-E83D-FB7CE0515552}"/>
                  </a:ext>
                </a:extLst>
              </p:cNvPr>
              <p:cNvSpPr/>
              <p:nvPr/>
            </p:nvSpPr>
            <p:spPr>
              <a:xfrm>
                <a:off x="8968126" y="2968617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4" y="80"/>
                    </a:moveTo>
                    <a:lnTo>
                      <a:pt x="1221" y="5816"/>
                    </a:lnTo>
                    <a:lnTo>
                      <a:pt x="67" y="5816"/>
                    </a:lnTo>
                    <a:lnTo>
                      <a:pt x="345" y="80"/>
                    </a:lnTo>
                    <a:close/>
                    <a:moveTo>
                      <a:pt x="278" y="1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09;p40">
                <a:extLst>
                  <a:ext uri="{FF2B5EF4-FFF2-40B4-BE49-F238E27FC236}">
                    <a16:creationId xmlns:a16="http://schemas.microsoft.com/office/drawing/2014/main" id="{A135CA68-27F2-EF68-C9CF-CE56D1ED8708}"/>
                  </a:ext>
                </a:extLst>
              </p:cNvPr>
              <p:cNvSpPr/>
              <p:nvPr/>
            </p:nvSpPr>
            <p:spPr>
              <a:xfrm>
                <a:off x="8934256" y="358782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992" y="93"/>
                    </a:moveTo>
                    <a:lnTo>
                      <a:pt x="1992" y="265"/>
                    </a:lnTo>
                    <a:lnTo>
                      <a:pt x="68" y="265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2059" y="344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10;p40">
                <a:extLst>
                  <a:ext uri="{FF2B5EF4-FFF2-40B4-BE49-F238E27FC236}">
                    <a16:creationId xmlns:a16="http://schemas.microsoft.com/office/drawing/2014/main" id="{67102532-A9CF-D665-2A75-80D1568D3E1C}"/>
                  </a:ext>
                </a:extLst>
              </p:cNvPr>
              <p:cNvSpPr/>
              <p:nvPr/>
            </p:nvSpPr>
            <p:spPr>
              <a:xfrm>
                <a:off x="8969506" y="2970315"/>
                <a:ext cx="131335" cy="62429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880" extrusionOk="0">
                    <a:moveTo>
                      <a:pt x="943" y="1"/>
                    </a:moveTo>
                    <a:lnTo>
                      <a:pt x="226" y="1275"/>
                    </a:lnTo>
                    <a:lnTo>
                      <a:pt x="998" y="2282"/>
                    </a:lnTo>
                    <a:lnTo>
                      <a:pt x="93" y="3611"/>
                    </a:lnTo>
                    <a:lnTo>
                      <a:pt x="1128" y="4806"/>
                    </a:lnTo>
                    <a:lnTo>
                      <a:pt x="0" y="5800"/>
                    </a:lnTo>
                    <a:lnTo>
                      <a:pt x="42" y="5880"/>
                    </a:lnTo>
                    <a:lnTo>
                      <a:pt x="1237" y="4806"/>
                    </a:lnTo>
                    <a:lnTo>
                      <a:pt x="185" y="3598"/>
                    </a:lnTo>
                    <a:lnTo>
                      <a:pt x="1090" y="2269"/>
                    </a:lnTo>
                    <a:lnTo>
                      <a:pt x="306" y="1259"/>
                    </a:lnTo>
                    <a:lnTo>
                      <a:pt x="998" y="51"/>
                    </a:lnTo>
                    <a:lnTo>
                      <a:pt x="9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11;p40">
                <a:extLst>
                  <a:ext uri="{FF2B5EF4-FFF2-40B4-BE49-F238E27FC236}">
                    <a16:creationId xmlns:a16="http://schemas.microsoft.com/office/drawing/2014/main" id="{AE612B58-71E9-26CF-FAE5-B845110CAC9F}"/>
                  </a:ext>
                </a:extLst>
              </p:cNvPr>
              <p:cNvSpPr/>
              <p:nvPr/>
            </p:nvSpPr>
            <p:spPr>
              <a:xfrm>
                <a:off x="8975239" y="2970315"/>
                <a:ext cx="128363" cy="62302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868" extrusionOk="0">
                    <a:moveTo>
                      <a:pt x="265" y="1"/>
                    </a:moveTo>
                    <a:lnTo>
                      <a:pt x="211" y="51"/>
                    </a:lnTo>
                    <a:lnTo>
                      <a:pt x="915" y="1221"/>
                    </a:lnTo>
                    <a:lnTo>
                      <a:pt x="106" y="2324"/>
                    </a:lnTo>
                    <a:lnTo>
                      <a:pt x="1023" y="3598"/>
                    </a:lnTo>
                    <a:lnTo>
                      <a:pt x="0" y="4780"/>
                    </a:lnTo>
                    <a:lnTo>
                      <a:pt x="1167" y="5867"/>
                    </a:lnTo>
                    <a:lnTo>
                      <a:pt x="1208" y="5800"/>
                    </a:lnTo>
                    <a:lnTo>
                      <a:pt x="106" y="4780"/>
                    </a:lnTo>
                    <a:lnTo>
                      <a:pt x="1116" y="3611"/>
                    </a:lnTo>
                    <a:lnTo>
                      <a:pt x="185" y="2324"/>
                    </a:lnTo>
                    <a:lnTo>
                      <a:pt x="982" y="1259"/>
                    </a:lnTo>
                    <a:lnTo>
                      <a:pt x="995" y="1234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12;p40">
                <a:extLst>
                  <a:ext uri="{FF2B5EF4-FFF2-40B4-BE49-F238E27FC236}">
                    <a16:creationId xmlns:a16="http://schemas.microsoft.com/office/drawing/2014/main" id="{BAF91407-34CF-AF34-0BBB-99CB99E5433E}"/>
                  </a:ext>
                </a:extLst>
              </p:cNvPr>
              <p:cNvSpPr/>
              <p:nvPr/>
            </p:nvSpPr>
            <p:spPr>
              <a:xfrm>
                <a:off x="8914613" y="3019368"/>
                <a:ext cx="25226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343" extrusionOk="0">
                    <a:moveTo>
                      <a:pt x="1499" y="96"/>
                    </a:moveTo>
                    <a:lnTo>
                      <a:pt x="2232" y="1262"/>
                    </a:lnTo>
                    <a:lnTo>
                      <a:pt x="2232" y="1262"/>
                    </a:lnTo>
                    <a:lnTo>
                      <a:pt x="132" y="1237"/>
                    </a:lnTo>
                    <a:lnTo>
                      <a:pt x="782" y="109"/>
                    </a:lnTo>
                    <a:lnTo>
                      <a:pt x="1499" y="96"/>
                    </a:lnTo>
                    <a:close/>
                    <a:moveTo>
                      <a:pt x="1527" y="1"/>
                    </a:moveTo>
                    <a:lnTo>
                      <a:pt x="756" y="29"/>
                    </a:lnTo>
                    <a:lnTo>
                      <a:pt x="1" y="1329"/>
                    </a:lnTo>
                    <a:lnTo>
                      <a:pt x="2375" y="1342"/>
                    </a:lnTo>
                    <a:lnTo>
                      <a:pt x="2375" y="134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13;p40">
                <a:extLst>
                  <a:ext uri="{FF2B5EF4-FFF2-40B4-BE49-F238E27FC236}">
                    <a16:creationId xmlns:a16="http://schemas.microsoft.com/office/drawing/2014/main" id="{D881B477-55B7-166A-8A6D-8B1CA824E9CE}"/>
                  </a:ext>
                </a:extLst>
              </p:cNvPr>
              <p:cNvSpPr/>
              <p:nvPr/>
            </p:nvSpPr>
            <p:spPr>
              <a:xfrm>
                <a:off x="8908880" y="3208465"/>
                <a:ext cx="263732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690" extrusionOk="0">
                    <a:moveTo>
                      <a:pt x="1553" y="93"/>
                    </a:moveTo>
                    <a:lnTo>
                      <a:pt x="2244" y="610"/>
                    </a:lnTo>
                    <a:lnTo>
                      <a:pt x="227" y="597"/>
                    </a:lnTo>
                    <a:lnTo>
                      <a:pt x="836" y="93"/>
                    </a:lnTo>
                    <a:close/>
                    <a:moveTo>
                      <a:pt x="1569" y="1"/>
                    </a:moveTo>
                    <a:lnTo>
                      <a:pt x="810" y="14"/>
                    </a:lnTo>
                    <a:lnTo>
                      <a:pt x="1" y="676"/>
                    </a:lnTo>
                    <a:lnTo>
                      <a:pt x="2483" y="689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14;p40">
                <a:extLst>
                  <a:ext uri="{FF2B5EF4-FFF2-40B4-BE49-F238E27FC236}">
                    <a16:creationId xmlns:a16="http://schemas.microsoft.com/office/drawing/2014/main" id="{59C15105-DACF-D5A9-2499-780C15589835}"/>
                  </a:ext>
                </a:extLst>
              </p:cNvPr>
              <p:cNvSpPr/>
              <p:nvPr/>
            </p:nvSpPr>
            <p:spPr>
              <a:xfrm>
                <a:off x="8931601" y="3587828"/>
                <a:ext cx="218291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056" y="344"/>
                    </a:ln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15;p40">
                <a:extLst>
                  <a:ext uri="{FF2B5EF4-FFF2-40B4-BE49-F238E27FC236}">
                    <a16:creationId xmlns:a16="http://schemas.microsoft.com/office/drawing/2014/main" id="{770D5ADD-C66C-091B-A1C2-25C6C69FB36F}"/>
                  </a:ext>
                </a:extLst>
              </p:cNvPr>
              <p:cNvSpPr/>
              <p:nvPr/>
            </p:nvSpPr>
            <p:spPr>
              <a:xfrm>
                <a:off x="9149790" y="3587828"/>
                <a:ext cx="3397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319" y="344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016;p40">
                <a:extLst>
                  <a:ext uri="{FF2B5EF4-FFF2-40B4-BE49-F238E27FC236}">
                    <a16:creationId xmlns:a16="http://schemas.microsoft.com/office/drawing/2014/main" id="{855E05DF-8558-FB26-E51C-A740078E30BE}"/>
                  </a:ext>
                </a:extLst>
              </p:cNvPr>
              <p:cNvSpPr/>
              <p:nvPr/>
            </p:nvSpPr>
            <p:spPr>
              <a:xfrm>
                <a:off x="8556380" y="3092841"/>
                <a:ext cx="369586" cy="188881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1779" extrusionOk="0">
                    <a:moveTo>
                      <a:pt x="55" y="0"/>
                    </a:moveTo>
                    <a:lnTo>
                      <a:pt x="0" y="26"/>
                    </a:lnTo>
                    <a:cubicBezTo>
                      <a:pt x="13" y="41"/>
                      <a:pt x="969" y="1778"/>
                      <a:pt x="3375" y="1778"/>
                    </a:cubicBezTo>
                    <a:cubicBezTo>
                      <a:pt x="3413" y="1778"/>
                      <a:pt x="3439" y="1778"/>
                      <a:pt x="3480" y="1765"/>
                    </a:cubicBezTo>
                    <a:lnTo>
                      <a:pt x="3480" y="1714"/>
                    </a:lnTo>
                    <a:cubicBezTo>
                      <a:pt x="3445" y="1715"/>
                      <a:pt x="3410" y="1716"/>
                      <a:pt x="3376" y="1716"/>
                    </a:cubicBezTo>
                    <a:cubicBezTo>
                      <a:pt x="1008" y="1716"/>
                      <a:pt x="55" y="13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3" name="Google Shape;670;p37">
            <a:extLst>
              <a:ext uri="{FF2B5EF4-FFF2-40B4-BE49-F238E27FC236}">
                <a16:creationId xmlns:a16="http://schemas.microsoft.com/office/drawing/2014/main" id="{BB9E747D-244A-E8DC-5BE4-FE5C9ECFB6D8}"/>
              </a:ext>
            </a:extLst>
          </p:cNvPr>
          <p:cNvSpPr txBox="1">
            <a:spLocks/>
          </p:cNvSpPr>
          <p:nvPr/>
        </p:nvSpPr>
        <p:spPr>
          <a:xfrm>
            <a:off x="6571068" y="1142601"/>
            <a:ext cx="2232332" cy="23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Unwanted consumption and </a:t>
            </a:r>
          </a:p>
          <a:p>
            <a:pPr marL="0" indent="0"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Wastage </a:t>
            </a:r>
          </a:p>
          <a:p>
            <a:pPr marL="0" indent="0"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of </a:t>
            </a:r>
          </a:p>
          <a:p>
            <a:pPr marL="0" indent="0" algn="ctr"/>
            <a:r>
              <a:rPr lang="en-US" sz="2400" dirty="0">
                <a:solidFill>
                  <a:schemeClr val="tx1"/>
                </a:solidFill>
                <a:latin typeface="Bahnschrift" panose="020B0502040204020203" pitchFamily="34" charset="0"/>
              </a:rPr>
              <a:t>Energy</a:t>
            </a:r>
          </a:p>
        </p:txBody>
      </p:sp>
      <p:grpSp>
        <p:nvGrpSpPr>
          <p:cNvPr id="694" name="Google Shape;920;p40">
            <a:extLst>
              <a:ext uri="{FF2B5EF4-FFF2-40B4-BE49-F238E27FC236}">
                <a16:creationId xmlns:a16="http://schemas.microsoft.com/office/drawing/2014/main" id="{227F3E76-E7CD-93C4-DE3F-8EF9A4015E62}"/>
              </a:ext>
            </a:extLst>
          </p:cNvPr>
          <p:cNvGrpSpPr/>
          <p:nvPr/>
        </p:nvGrpSpPr>
        <p:grpSpPr>
          <a:xfrm>
            <a:off x="35940" y="4189330"/>
            <a:ext cx="2217683" cy="1371578"/>
            <a:chOff x="6254133" y="3636953"/>
            <a:chExt cx="2390870" cy="1372943"/>
          </a:xfrm>
        </p:grpSpPr>
        <p:grpSp>
          <p:nvGrpSpPr>
            <p:cNvPr id="695" name="Google Shape;921;p40">
              <a:extLst>
                <a:ext uri="{FF2B5EF4-FFF2-40B4-BE49-F238E27FC236}">
                  <a16:creationId xmlns:a16="http://schemas.microsoft.com/office/drawing/2014/main" id="{8E4F52CA-C42A-D4C7-2A13-D96EF7F70AB6}"/>
                </a:ext>
              </a:extLst>
            </p:cNvPr>
            <p:cNvGrpSpPr/>
            <p:nvPr/>
          </p:nvGrpSpPr>
          <p:grpSpPr>
            <a:xfrm>
              <a:off x="6254133" y="3636953"/>
              <a:ext cx="1366197" cy="1372943"/>
              <a:chOff x="7191804" y="2784191"/>
              <a:chExt cx="1096994" cy="1102412"/>
            </a:xfrm>
          </p:grpSpPr>
          <p:sp>
            <p:nvSpPr>
              <p:cNvPr id="2080" name="Google Shape;922;p40">
                <a:extLst>
                  <a:ext uri="{FF2B5EF4-FFF2-40B4-BE49-F238E27FC236}">
                    <a16:creationId xmlns:a16="http://schemas.microsoft.com/office/drawing/2014/main" id="{396385F1-8058-3D6E-FF6D-BB6BBAC5C9CB}"/>
                  </a:ext>
                </a:extLst>
              </p:cNvPr>
              <p:cNvSpPr/>
              <p:nvPr/>
            </p:nvSpPr>
            <p:spPr>
              <a:xfrm>
                <a:off x="7480812" y="3013953"/>
                <a:ext cx="792472" cy="384769"/>
              </a:xfrm>
              <a:custGeom>
                <a:avLst/>
                <a:gdLst/>
                <a:ahLst/>
                <a:cxnLst/>
                <a:rect l="l" t="t" r="r" b="b"/>
                <a:pathLst>
                  <a:path w="7464" h="3624" extrusionOk="0">
                    <a:moveTo>
                      <a:pt x="54" y="1"/>
                    </a:moveTo>
                    <a:lnTo>
                      <a:pt x="0" y="13"/>
                    </a:lnTo>
                    <a:cubicBezTo>
                      <a:pt x="0" y="26"/>
                      <a:pt x="96" y="412"/>
                      <a:pt x="599" y="823"/>
                    </a:cubicBezTo>
                    <a:cubicBezTo>
                      <a:pt x="1052" y="1208"/>
                      <a:pt x="1954" y="1686"/>
                      <a:pt x="3639" y="1820"/>
                    </a:cubicBezTo>
                    <a:cubicBezTo>
                      <a:pt x="3706" y="1992"/>
                      <a:pt x="4302" y="3267"/>
                      <a:pt x="7463" y="3624"/>
                    </a:cubicBezTo>
                    <a:lnTo>
                      <a:pt x="7463" y="3573"/>
                    </a:lnTo>
                    <a:cubicBezTo>
                      <a:pt x="4197" y="3200"/>
                      <a:pt x="3681" y="1804"/>
                      <a:pt x="3681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453" y="1514"/>
                      <a:pt x="54" y="13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923;p40">
                <a:extLst>
                  <a:ext uri="{FF2B5EF4-FFF2-40B4-BE49-F238E27FC236}">
                    <a16:creationId xmlns:a16="http://schemas.microsoft.com/office/drawing/2014/main" id="{7185A0D4-9169-CF2A-D317-BC61BF9D6548}"/>
                  </a:ext>
                </a:extLst>
              </p:cNvPr>
              <p:cNvSpPr/>
              <p:nvPr/>
            </p:nvSpPr>
            <p:spPr>
              <a:xfrm>
                <a:off x="7351172" y="2784191"/>
                <a:ext cx="67738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1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571" y="93"/>
                    </a:lnTo>
                    <a:lnTo>
                      <a:pt x="571" y="278"/>
                    </a:lnTo>
                    <a:lnTo>
                      <a:pt x="440" y="278"/>
                    </a:lnTo>
                    <a:lnTo>
                      <a:pt x="453" y="371"/>
                    </a:lnTo>
                    <a:lnTo>
                      <a:pt x="638" y="371"/>
                    </a:lnTo>
                    <a:lnTo>
                      <a:pt x="6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924;p40">
                <a:extLst>
                  <a:ext uri="{FF2B5EF4-FFF2-40B4-BE49-F238E27FC236}">
                    <a16:creationId xmlns:a16="http://schemas.microsoft.com/office/drawing/2014/main" id="{344901DE-747C-9A61-209D-BFF9AA052C48}"/>
                  </a:ext>
                </a:extLst>
              </p:cNvPr>
              <p:cNvSpPr/>
              <p:nvPr/>
            </p:nvSpPr>
            <p:spPr>
              <a:xfrm>
                <a:off x="7401924" y="3016714"/>
                <a:ext cx="9980" cy="57864"/>
              </a:xfrm>
              <a:custGeom>
                <a:avLst/>
                <a:gdLst/>
                <a:ahLst/>
                <a:cxnLst/>
                <a:rect l="l" t="t" r="r" b="b"/>
                <a:pathLst>
                  <a:path w="94" h="545" extrusionOk="0">
                    <a:moveTo>
                      <a:pt x="1" y="0"/>
                    </a:moveTo>
                    <a:lnTo>
                      <a:pt x="13" y="491"/>
                    </a:lnTo>
                    <a:lnTo>
                      <a:pt x="93" y="545"/>
                    </a:lnTo>
                    <a:lnTo>
                      <a:pt x="93" y="5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925;p40">
                <a:extLst>
                  <a:ext uri="{FF2B5EF4-FFF2-40B4-BE49-F238E27FC236}">
                    <a16:creationId xmlns:a16="http://schemas.microsoft.com/office/drawing/2014/main" id="{FD865EC2-A8FA-AE54-B819-EC22E7A2E7B1}"/>
                  </a:ext>
                </a:extLst>
              </p:cNvPr>
              <p:cNvSpPr/>
              <p:nvPr/>
            </p:nvSpPr>
            <p:spPr>
              <a:xfrm>
                <a:off x="7352553" y="2813708"/>
                <a:ext cx="49476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33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73" y="93"/>
                    </a:lnTo>
                    <a:lnTo>
                      <a:pt x="399" y="520"/>
                    </a:lnTo>
                    <a:lnTo>
                      <a:pt x="453" y="504"/>
                    </a:lnTo>
                    <a:lnTo>
                      <a:pt x="466" y="532"/>
                    </a:lnTo>
                    <a:lnTo>
                      <a:pt x="440" y="9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926;p40">
                <a:extLst>
                  <a:ext uri="{FF2B5EF4-FFF2-40B4-BE49-F238E27FC236}">
                    <a16:creationId xmlns:a16="http://schemas.microsoft.com/office/drawing/2014/main" id="{F1B8E044-94DF-04C0-00B9-7201E19A4C85}"/>
                  </a:ext>
                </a:extLst>
              </p:cNvPr>
              <p:cNvSpPr/>
              <p:nvPr/>
            </p:nvSpPr>
            <p:spPr>
              <a:xfrm>
                <a:off x="7404684" y="3080312"/>
                <a:ext cx="10193" cy="535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4" extrusionOk="0">
                    <a:moveTo>
                      <a:pt x="0" y="0"/>
                    </a:moveTo>
                    <a:lnTo>
                      <a:pt x="29" y="504"/>
                    </a:lnTo>
                    <a:lnTo>
                      <a:pt x="96" y="504"/>
                    </a:lnTo>
                    <a:lnTo>
                      <a:pt x="67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927;p40">
                <a:extLst>
                  <a:ext uri="{FF2B5EF4-FFF2-40B4-BE49-F238E27FC236}">
                    <a16:creationId xmlns:a16="http://schemas.microsoft.com/office/drawing/2014/main" id="{01D263F3-30C6-0155-06A6-C364B39B4F03}"/>
                  </a:ext>
                </a:extLst>
              </p:cNvPr>
              <p:cNvSpPr/>
              <p:nvPr/>
            </p:nvSpPr>
            <p:spPr>
              <a:xfrm>
                <a:off x="7394810" y="2877306"/>
                <a:ext cx="12953" cy="12963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221" extrusionOk="0">
                    <a:moveTo>
                      <a:pt x="1" y="0"/>
                    </a:moveTo>
                    <a:lnTo>
                      <a:pt x="55" y="1221"/>
                    </a:lnTo>
                    <a:lnTo>
                      <a:pt x="122" y="1221"/>
                    </a:lnTo>
                    <a:lnTo>
                      <a:pt x="68" y="8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928;p40">
                <a:extLst>
                  <a:ext uri="{FF2B5EF4-FFF2-40B4-BE49-F238E27FC236}">
                    <a16:creationId xmlns:a16="http://schemas.microsoft.com/office/drawing/2014/main" id="{1AF64342-78B9-B451-86DD-9572B014E01C}"/>
                  </a:ext>
                </a:extLst>
              </p:cNvPr>
              <p:cNvSpPr/>
              <p:nvPr/>
            </p:nvSpPr>
            <p:spPr>
              <a:xfrm>
                <a:off x="7352553" y="3142212"/>
                <a:ext cx="77612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108" extrusionOk="0">
                    <a:moveTo>
                      <a:pt x="520" y="0"/>
                    </a:moveTo>
                    <a:lnTo>
                      <a:pt x="666" y="3015"/>
                    </a:lnTo>
                    <a:lnTo>
                      <a:pt x="0" y="3015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929;p40">
                <a:extLst>
                  <a:ext uri="{FF2B5EF4-FFF2-40B4-BE49-F238E27FC236}">
                    <a16:creationId xmlns:a16="http://schemas.microsoft.com/office/drawing/2014/main" id="{1CB38880-A025-0CA7-95BF-CBDCBC57F078}"/>
                  </a:ext>
                </a:extLst>
              </p:cNvPr>
              <p:cNvSpPr/>
              <p:nvPr/>
            </p:nvSpPr>
            <p:spPr>
              <a:xfrm>
                <a:off x="7352553" y="2867114"/>
                <a:ext cx="14248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410" extrusionOk="0">
                    <a:moveTo>
                      <a:pt x="453" y="1"/>
                    </a:moveTo>
                    <a:lnTo>
                      <a:pt x="399" y="17"/>
                    </a:lnTo>
                    <a:lnTo>
                      <a:pt x="0" y="17"/>
                    </a:lnTo>
                    <a:lnTo>
                      <a:pt x="0" y="109"/>
                    </a:lnTo>
                    <a:lnTo>
                      <a:pt x="399" y="96"/>
                    </a:lnTo>
                    <a:lnTo>
                      <a:pt x="411" y="96"/>
                    </a:lnTo>
                    <a:lnTo>
                      <a:pt x="466" y="176"/>
                    </a:lnTo>
                    <a:lnTo>
                      <a:pt x="1195" y="1317"/>
                    </a:lnTo>
                    <a:lnTo>
                      <a:pt x="0" y="1317"/>
                    </a:lnTo>
                    <a:lnTo>
                      <a:pt x="0" y="1396"/>
                    </a:lnTo>
                    <a:lnTo>
                      <a:pt x="466" y="1409"/>
                    </a:lnTo>
                    <a:lnTo>
                      <a:pt x="1342" y="1409"/>
                    </a:lnTo>
                    <a:lnTo>
                      <a:pt x="466" y="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930;p40">
                <a:extLst>
                  <a:ext uri="{FF2B5EF4-FFF2-40B4-BE49-F238E27FC236}">
                    <a16:creationId xmlns:a16="http://schemas.microsoft.com/office/drawing/2014/main" id="{DADDD1A6-35F5-5AB8-D15A-FFF8E1D678D1}"/>
                  </a:ext>
                </a:extLst>
              </p:cNvPr>
              <p:cNvSpPr/>
              <p:nvPr/>
            </p:nvSpPr>
            <p:spPr>
              <a:xfrm>
                <a:off x="7352553" y="3066085"/>
                <a:ext cx="14832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31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7" y="93"/>
                    </a:lnTo>
                    <a:lnTo>
                      <a:pt x="491" y="134"/>
                    </a:lnTo>
                    <a:lnTo>
                      <a:pt x="558" y="198"/>
                    </a:lnTo>
                    <a:lnTo>
                      <a:pt x="1144" y="638"/>
                    </a:lnTo>
                    <a:lnTo>
                      <a:pt x="520" y="638"/>
                    </a:lnTo>
                    <a:lnTo>
                      <a:pt x="0" y="625"/>
                    </a:lnTo>
                    <a:lnTo>
                      <a:pt x="0" y="717"/>
                    </a:lnTo>
                    <a:lnTo>
                      <a:pt x="587" y="717"/>
                    </a:lnTo>
                    <a:lnTo>
                      <a:pt x="1396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931;p40">
                <a:extLst>
                  <a:ext uri="{FF2B5EF4-FFF2-40B4-BE49-F238E27FC236}">
                    <a16:creationId xmlns:a16="http://schemas.microsoft.com/office/drawing/2014/main" id="{F1F08866-D0F3-75D5-2794-3BEE0DCA063A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62352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1" extrusionOk="0">
                    <a:moveTo>
                      <a:pt x="2391" y="80"/>
                    </a:moveTo>
                    <a:lnTo>
                      <a:pt x="2391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470" y="360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932;p40">
                <a:extLst>
                  <a:ext uri="{FF2B5EF4-FFF2-40B4-BE49-F238E27FC236}">
                    <a16:creationId xmlns:a16="http://schemas.microsoft.com/office/drawing/2014/main" id="{2D08E6F9-93B7-681F-4E1B-63E1AE360D45}"/>
                  </a:ext>
                </a:extLst>
              </p:cNvPr>
              <p:cNvSpPr/>
              <p:nvPr/>
            </p:nvSpPr>
            <p:spPr>
              <a:xfrm>
                <a:off x="7263897" y="2784191"/>
                <a:ext cx="122629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1" extrusionOk="0">
                    <a:moveTo>
                      <a:pt x="1087" y="93"/>
                    </a:moveTo>
                    <a:lnTo>
                      <a:pt x="1087" y="278"/>
                    </a:lnTo>
                    <a:lnTo>
                      <a:pt x="80" y="278"/>
                    </a:lnTo>
                    <a:lnTo>
                      <a:pt x="80" y="93"/>
                    </a:lnTo>
                    <a:close/>
                    <a:moveTo>
                      <a:pt x="0" y="1"/>
                    </a:moveTo>
                    <a:lnTo>
                      <a:pt x="0" y="371"/>
                    </a:lnTo>
                    <a:lnTo>
                      <a:pt x="1154" y="371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933;p40">
                <a:extLst>
                  <a:ext uri="{FF2B5EF4-FFF2-40B4-BE49-F238E27FC236}">
                    <a16:creationId xmlns:a16="http://schemas.microsoft.com/office/drawing/2014/main" id="{00DC9C53-1A18-872A-AC42-96451DA1CE22}"/>
                  </a:ext>
                </a:extLst>
              </p:cNvPr>
              <p:cNvSpPr/>
              <p:nvPr/>
            </p:nvSpPr>
            <p:spPr>
              <a:xfrm>
                <a:off x="7254129" y="2813708"/>
                <a:ext cx="143864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2" extrusionOk="0">
                    <a:moveTo>
                      <a:pt x="994" y="93"/>
                    </a:moveTo>
                    <a:lnTo>
                      <a:pt x="1287" y="6109"/>
                    </a:lnTo>
                    <a:lnTo>
                      <a:pt x="64" y="6109"/>
                    </a:lnTo>
                    <a:lnTo>
                      <a:pt x="357" y="93"/>
                    </a:lnTo>
                    <a:close/>
                    <a:moveTo>
                      <a:pt x="290" y="0"/>
                    </a:moveTo>
                    <a:lnTo>
                      <a:pt x="0" y="6201"/>
                    </a:lnTo>
                    <a:lnTo>
                      <a:pt x="1354" y="6201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934;p40">
                <a:extLst>
                  <a:ext uri="{FF2B5EF4-FFF2-40B4-BE49-F238E27FC236}">
                    <a16:creationId xmlns:a16="http://schemas.microsoft.com/office/drawing/2014/main" id="{6EB9DD10-155F-EA68-B948-37588FC3AE00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101" y="80"/>
                    </a:moveTo>
                    <a:lnTo>
                      <a:pt x="2101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935;p40">
                <a:extLst>
                  <a:ext uri="{FF2B5EF4-FFF2-40B4-BE49-F238E27FC236}">
                    <a16:creationId xmlns:a16="http://schemas.microsoft.com/office/drawing/2014/main" id="{3C837398-5534-FB5B-2334-99C92C0CF686}"/>
                  </a:ext>
                </a:extLst>
              </p:cNvPr>
              <p:cNvSpPr/>
              <p:nvPr/>
            </p:nvSpPr>
            <p:spPr>
              <a:xfrm>
                <a:off x="7255403" y="2816362"/>
                <a:ext cx="138130" cy="654447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4" extrusionOk="0">
                    <a:moveTo>
                      <a:pt x="982" y="1"/>
                    </a:moveTo>
                    <a:lnTo>
                      <a:pt x="227" y="1329"/>
                    </a:lnTo>
                    <a:lnTo>
                      <a:pt x="1049" y="2378"/>
                    </a:lnTo>
                    <a:lnTo>
                      <a:pt x="106" y="3786"/>
                    </a:lnTo>
                    <a:lnTo>
                      <a:pt x="1183" y="5035"/>
                    </a:lnTo>
                    <a:lnTo>
                      <a:pt x="1" y="6097"/>
                    </a:lnTo>
                    <a:lnTo>
                      <a:pt x="39" y="6164"/>
                    </a:lnTo>
                    <a:lnTo>
                      <a:pt x="1301" y="5048"/>
                    </a:lnTo>
                    <a:lnTo>
                      <a:pt x="198" y="3774"/>
                    </a:lnTo>
                    <a:lnTo>
                      <a:pt x="1142" y="2378"/>
                    </a:lnTo>
                    <a:lnTo>
                      <a:pt x="319" y="1317"/>
                    </a:lnTo>
                    <a:lnTo>
                      <a:pt x="1036" y="55"/>
                    </a:lnTo>
                    <a:lnTo>
                      <a:pt x="9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936;p40">
                <a:extLst>
                  <a:ext uri="{FF2B5EF4-FFF2-40B4-BE49-F238E27FC236}">
                    <a16:creationId xmlns:a16="http://schemas.microsoft.com/office/drawing/2014/main" id="{919DA63A-F302-55DB-99BC-B022E7520A14}"/>
                  </a:ext>
                </a:extLst>
              </p:cNvPr>
              <p:cNvSpPr/>
              <p:nvPr/>
            </p:nvSpPr>
            <p:spPr>
              <a:xfrm>
                <a:off x="7260818" y="2814982"/>
                <a:ext cx="135476" cy="655828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77" extrusionOk="0">
                    <a:moveTo>
                      <a:pt x="281" y="1"/>
                    </a:moveTo>
                    <a:lnTo>
                      <a:pt x="227" y="68"/>
                    </a:lnTo>
                    <a:lnTo>
                      <a:pt x="957" y="1288"/>
                    </a:lnTo>
                    <a:lnTo>
                      <a:pt x="109" y="2458"/>
                    </a:lnTo>
                    <a:lnTo>
                      <a:pt x="1078" y="3787"/>
                    </a:lnTo>
                    <a:lnTo>
                      <a:pt x="1" y="5033"/>
                    </a:lnTo>
                    <a:lnTo>
                      <a:pt x="1237" y="6177"/>
                    </a:lnTo>
                    <a:lnTo>
                      <a:pt x="1275" y="6110"/>
                    </a:lnTo>
                    <a:lnTo>
                      <a:pt x="109" y="5020"/>
                    </a:lnTo>
                    <a:lnTo>
                      <a:pt x="1170" y="3799"/>
                    </a:lnTo>
                    <a:lnTo>
                      <a:pt x="202" y="2458"/>
                    </a:lnTo>
                    <a:lnTo>
                      <a:pt x="1024" y="1330"/>
                    </a:lnTo>
                    <a:lnTo>
                      <a:pt x="1052" y="1304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937;p40">
                <a:extLst>
                  <a:ext uri="{FF2B5EF4-FFF2-40B4-BE49-F238E27FC236}">
                    <a16:creationId xmlns:a16="http://schemas.microsoft.com/office/drawing/2014/main" id="{D4293CE4-90EA-6FA3-73F0-A07DB6E3CFED}"/>
                  </a:ext>
                </a:extLst>
              </p:cNvPr>
              <p:cNvSpPr/>
              <p:nvPr/>
            </p:nvSpPr>
            <p:spPr>
              <a:xfrm>
                <a:off x="7197538" y="2867114"/>
                <a:ext cx="26511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410" extrusionOk="0">
                    <a:moveTo>
                      <a:pt x="1569" y="96"/>
                    </a:moveTo>
                    <a:lnTo>
                      <a:pt x="2349" y="1317"/>
                    </a:lnTo>
                    <a:lnTo>
                      <a:pt x="135" y="1304"/>
                    </a:lnTo>
                    <a:lnTo>
                      <a:pt x="823" y="122"/>
                    </a:lnTo>
                    <a:lnTo>
                      <a:pt x="1569" y="96"/>
                    </a:lnTo>
                    <a:close/>
                    <a:moveTo>
                      <a:pt x="1607" y="1"/>
                    </a:moveTo>
                    <a:lnTo>
                      <a:pt x="798" y="29"/>
                    </a:lnTo>
                    <a:lnTo>
                      <a:pt x="1" y="1396"/>
                    </a:lnTo>
                    <a:lnTo>
                      <a:pt x="2496" y="1409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938;p40">
                <a:extLst>
                  <a:ext uri="{FF2B5EF4-FFF2-40B4-BE49-F238E27FC236}">
                    <a16:creationId xmlns:a16="http://schemas.microsoft.com/office/drawing/2014/main" id="{CFDFD5FC-39E1-A19F-7C44-6A0D884DD5D4}"/>
                  </a:ext>
                </a:extLst>
              </p:cNvPr>
              <p:cNvSpPr/>
              <p:nvPr/>
            </p:nvSpPr>
            <p:spPr>
              <a:xfrm>
                <a:off x="7191804" y="3066085"/>
                <a:ext cx="276579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40" y="625"/>
                    </a:lnTo>
                    <a:lnTo>
                      <a:pt x="877" y="105"/>
                    </a:lnTo>
                    <a:lnTo>
                      <a:pt x="1635" y="93"/>
                    </a:lnTo>
                    <a:close/>
                    <a:moveTo>
                      <a:pt x="1648" y="0"/>
                    </a:moveTo>
                    <a:lnTo>
                      <a:pt x="852" y="13"/>
                    </a:lnTo>
                    <a:lnTo>
                      <a:pt x="1" y="717"/>
                    </a:lnTo>
                    <a:lnTo>
                      <a:pt x="2604" y="730"/>
                    </a:lnTo>
                    <a:lnTo>
                      <a:pt x="2604" y="730"/>
                    </a:lnTo>
                    <a:lnTo>
                      <a:pt x="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939;p40">
                <a:extLst>
                  <a:ext uri="{FF2B5EF4-FFF2-40B4-BE49-F238E27FC236}">
                    <a16:creationId xmlns:a16="http://schemas.microsoft.com/office/drawing/2014/main" id="{7B16AF18-99FD-0DF8-36AF-01A8C06BA430}"/>
                  </a:ext>
                </a:extLst>
              </p:cNvPr>
              <p:cNvSpPr/>
              <p:nvPr/>
            </p:nvSpPr>
            <p:spPr>
              <a:xfrm>
                <a:off x="7214526" y="3464984"/>
                <a:ext cx="229757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361" extrusionOk="0">
                    <a:moveTo>
                      <a:pt x="0" y="0"/>
                    </a:moveTo>
                    <a:lnTo>
                      <a:pt x="0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940;p40">
                <a:extLst>
                  <a:ext uri="{FF2B5EF4-FFF2-40B4-BE49-F238E27FC236}">
                    <a16:creationId xmlns:a16="http://schemas.microsoft.com/office/drawing/2014/main" id="{C439E6E0-66C9-93A5-3EC7-B82F8930443B}"/>
                  </a:ext>
                </a:extLst>
              </p:cNvPr>
              <p:cNvSpPr/>
              <p:nvPr/>
            </p:nvSpPr>
            <p:spPr>
              <a:xfrm>
                <a:off x="7444181" y="3464984"/>
                <a:ext cx="35355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1" extrusionOk="0">
                    <a:moveTo>
                      <a:pt x="1" y="0"/>
                    </a:moveTo>
                    <a:lnTo>
                      <a:pt x="1" y="360"/>
                    </a:lnTo>
                    <a:lnTo>
                      <a:pt x="332" y="36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941;p40">
                <a:extLst>
                  <a:ext uri="{FF2B5EF4-FFF2-40B4-BE49-F238E27FC236}">
                    <a16:creationId xmlns:a16="http://schemas.microsoft.com/office/drawing/2014/main" id="{30A5B138-5329-A5DC-4A72-9F97A907A108}"/>
                  </a:ext>
                </a:extLst>
              </p:cNvPr>
              <p:cNvSpPr/>
              <p:nvPr/>
            </p:nvSpPr>
            <p:spPr>
              <a:xfrm>
                <a:off x="7734569" y="2975730"/>
                <a:ext cx="6773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4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574" y="93"/>
                    </a:lnTo>
                    <a:lnTo>
                      <a:pt x="574" y="281"/>
                    </a:lnTo>
                    <a:lnTo>
                      <a:pt x="453" y="281"/>
                    </a:lnTo>
                    <a:lnTo>
                      <a:pt x="453" y="373"/>
                    </a:lnTo>
                    <a:lnTo>
                      <a:pt x="637" y="373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942;p40">
                <a:extLst>
                  <a:ext uri="{FF2B5EF4-FFF2-40B4-BE49-F238E27FC236}">
                    <a16:creationId xmlns:a16="http://schemas.microsoft.com/office/drawing/2014/main" id="{F3409AEE-2A99-032B-5F9A-47497AAEE910}"/>
                  </a:ext>
                </a:extLst>
              </p:cNvPr>
              <p:cNvSpPr/>
              <p:nvPr/>
            </p:nvSpPr>
            <p:spPr>
              <a:xfrm>
                <a:off x="7785321" y="3208465"/>
                <a:ext cx="10193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46" extrusionOk="0">
                    <a:moveTo>
                      <a:pt x="0" y="1"/>
                    </a:moveTo>
                    <a:lnTo>
                      <a:pt x="16" y="492"/>
                    </a:lnTo>
                    <a:lnTo>
                      <a:pt x="96" y="546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943;p40">
                <a:extLst>
                  <a:ext uri="{FF2B5EF4-FFF2-40B4-BE49-F238E27FC236}">
                    <a16:creationId xmlns:a16="http://schemas.microsoft.com/office/drawing/2014/main" id="{436B3547-A3B7-57EC-4AC8-F8B09F935FE2}"/>
                  </a:ext>
                </a:extLst>
              </p:cNvPr>
              <p:cNvSpPr/>
              <p:nvPr/>
            </p:nvSpPr>
            <p:spPr>
              <a:xfrm>
                <a:off x="7736268" y="3005459"/>
                <a:ext cx="49158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30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70" y="93"/>
                    </a:lnTo>
                    <a:lnTo>
                      <a:pt x="398" y="517"/>
                    </a:lnTo>
                    <a:lnTo>
                      <a:pt x="449" y="517"/>
                    </a:lnTo>
                    <a:lnTo>
                      <a:pt x="462" y="530"/>
                    </a:lnTo>
                    <a:lnTo>
                      <a:pt x="437" y="93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944;p40">
                <a:extLst>
                  <a:ext uri="{FF2B5EF4-FFF2-40B4-BE49-F238E27FC236}">
                    <a16:creationId xmlns:a16="http://schemas.microsoft.com/office/drawing/2014/main" id="{AD214629-EE25-CD76-FF18-1EB87F9CED1E}"/>
                  </a:ext>
                </a:extLst>
              </p:cNvPr>
              <p:cNvSpPr/>
              <p:nvPr/>
            </p:nvSpPr>
            <p:spPr>
              <a:xfrm>
                <a:off x="7788294" y="3271746"/>
                <a:ext cx="9980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94" h="508" extrusionOk="0">
                    <a:moveTo>
                      <a:pt x="1" y="1"/>
                    </a:moveTo>
                    <a:lnTo>
                      <a:pt x="26" y="507"/>
                    </a:lnTo>
                    <a:lnTo>
                      <a:pt x="93" y="507"/>
                    </a:lnTo>
                    <a:lnTo>
                      <a:pt x="68" y="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945;p40">
                <a:extLst>
                  <a:ext uri="{FF2B5EF4-FFF2-40B4-BE49-F238E27FC236}">
                    <a16:creationId xmlns:a16="http://schemas.microsoft.com/office/drawing/2014/main" id="{EB631C0B-B8B8-4265-34CE-6FF24A0ACFD7}"/>
                  </a:ext>
                </a:extLst>
              </p:cNvPr>
              <p:cNvSpPr/>
              <p:nvPr/>
            </p:nvSpPr>
            <p:spPr>
              <a:xfrm>
                <a:off x="7778526" y="3068739"/>
                <a:ext cx="12635" cy="13006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25" extrusionOk="0">
                    <a:moveTo>
                      <a:pt x="0" y="1"/>
                    </a:moveTo>
                    <a:lnTo>
                      <a:pt x="51" y="1224"/>
                    </a:lnTo>
                    <a:lnTo>
                      <a:pt x="118" y="1224"/>
                    </a:lnTo>
                    <a:lnTo>
                      <a:pt x="64" y="80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946;p40">
                <a:extLst>
                  <a:ext uri="{FF2B5EF4-FFF2-40B4-BE49-F238E27FC236}">
                    <a16:creationId xmlns:a16="http://schemas.microsoft.com/office/drawing/2014/main" id="{25802210-B718-6822-F190-D21D0439E657}"/>
                  </a:ext>
                </a:extLst>
              </p:cNvPr>
              <p:cNvSpPr/>
              <p:nvPr/>
            </p:nvSpPr>
            <p:spPr>
              <a:xfrm>
                <a:off x="7736268" y="3334070"/>
                <a:ext cx="77506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108" extrusionOk="0">
                    <a:moveTo>
                      <a:pt x="516" y="0"/>
                    </a:moveTo>
                    <a:lnTo>
                      <a:pt x="663" y="3012"/>
                    </a:lnTo>
                    <a:lnTo>
                      <a:pt x="0" y="3012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947;p40">
                <a:extLst>
                  <a:ext uri="{FF2B5EF4-FFF2-40B4-BE49-F238E27FC236}">
                    <a16:creationId xmlns:a16="http://schemas.microsoft.com/office/drawing/2014/main" id="{FA86B3F5-B979-61BD-5249-02779D6B4116}"/>
                  </a:ext>
                </a:extLst>
              </p:cNvPr>
              <p:cNvSpPr/>
              <p:nvPr/>
            </p:nvSpPr>
            <p:spPr>
              <a:xfrm>
                <a:off x="7736268" y="3060352"/>
                <a:ext cx="14216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96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8" y="80"/>
                    </a:lnTo>
                    <a:lnTo>
                      <a:pt x="424" y="80"/>
                    </a:lnTo>
                    <a:lnTo>
                      <a:pt x="462" y="159"/>
                    </a:lnTo>
                    <a:lnTo>
                      <a:pt x="1195" y="1303"/>
                    </a:lnTo>
                    <a:lnTo>
                      <a:pt x="0" y="1303"/>
                    </a:lnTo>
                    <a:lnTo>
                      <a:pt x="0" y="1383"/>
                    </a:lnTo>
                    <a:lnTo>
                      <a:pt x="462" y="1396"/>
                    </a:lnTo>
                    <a:lnTo>
                      <a:pt x="1338" y="1396"/>
                    </a:lnTo>
                    <a:lnTo>
                      <a:pt x="462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948;p40">
                <a:extLst>
                  <a:ext uri="{FF2B5EF4-FFF2-40B4-BE49-F238E27FC236}">
                    <a16:creationId xmlns:a16="http://schemas.microsoft.com/office/drawing/2014/main" id="{A0A15DD9-5A5F-53ED-6FD9-0A33EBA03DBF}"/>
                  </a:ext>
                </a:extLst>
              </p:cNvPr>
              <p:cNvSpPr/>
              <p:nvPr/>
            </p:nvSpPr>
            <p:spPr>
              <a:xfrm>
                <a:off x="7736268" y="3257943"/>
                <a:ext cx="147898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30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4" y="93"/>
                    </a:lnTo>
                    <a:lnTo>
                      <a:pt x="491" y="131"/>
                    </a:lnTo>
                    <a:lnTo>
                      <a:pt x="558" y="198"/>
                    </a:lnTo>
                    <a:lnTo>
                      <a:pt x="1141" y="637"/>
                    </a:lnTo>
                    <a:lnTo>
                      <a:pt x="0" y="637"/>
                    </a:lnTo>
                    <a:lnTo>
                      <a:pt x="0" y="717"/>
                    </a:lnTo>
                    <a:lnTo>
                      <a:pt x="583" y="717"/>
                    </a:lnTo>
                    <a:lnTo>
                      <a:pt x="1393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949;p40">
                <a:extLst>
                  <a:ext uri="{FF2B5EF4-FFF2-40B4-BE49-F238E27FC236}">
                    <a16:creationId xmlns:a16="http://schemas.microsoft.com/office/drawing/2014/main" id="{53270B40-E412-360B-0404-3C28B2CEC298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6235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58" extrusionOk="0">
                    <a:moveTo>
                      <a:pt x="2403" y="80"/>
                    </a:moveTo>
                    <a:lnTo>
                      <a:pt x="2403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470" y="357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950;p40">
                <a:extLst>
                  <a:ext uri="{FF2B5EF4-FFF2-40B4-BE49-F238E27FC236}">
                    <a16:creationId xmlns:a16="http://schemas.microsoft.com/office/drawing/2014/main" id="{121B95F2-01DA-D029-114D-A119BEC6380B}"/>
                  </a:ext>
                </a:extLst>
              </p:cNvPr>
              <p:cNvSpPr/>
              <p:nvPr/>
            </p:nvSpPr>
            <p:spPr>
              <a:xfrm>
                <a:off x="7648568" y="2975730"/>
                <a:ext cx="12156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374" extrusionOk="0">
                    <a:moveTo>
                      <a:pt x="1078" y="93"/>
                    </a:moveTo>
                    <a:lnTo>
                      <a:pt x="1078" y="281"/>
                    </a:lnTo>
                    <a:lnTo>
                      <a:pt x="68" y="281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73"/>
                    </a:lnTo>
                    <a:lnTo>
                      <a:pt x="1145" y="373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951;p40">
                <a:extLst>
                  <a:ext uri="{FF2B5EF4-FFF2-40B4-BE49-F238E27FC236}">
                    <a16:creationId xmlns:a16="http://schemas.microsoft.com/office/drawing/2014/main" id="{70605B5C-B80A-2E82-C703-DC3D05997F2C}"/>
                  </a:ext>
                </a:extLst>
              </p:cNvPr>
              <p:cNvSpPr/>
              <p:nvPr/>
            </p:nvSpPr>
            <p:spPr>
              <a:xfrm>
                <a:off x="7637419" y="3005459"/>
                <a:ext cx="143864" cy="65858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3" extrusionOk="0">
                    <a:moveTo>
                      <a:pt x="995" y="93"/>
                    </a:moveTo>
                    <a:lnTo>
                      <a:pt x="1288" y="6107"/>
                    </a:lnTo>
                    <a:lnTo>
                      <a:pt x="67" y="6107"/>
                    </a:lnTo>
                    <a:lnTo>
                      <a:pt x="357" y="93"/>
                    </a:lnTo>
                    <a:close/>
                    <a:moveTo>
                      <a:pt x="294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952;p40">
                <a:extLst>
                  <a:ext uri="{FF2B5EF4-FFF2-40B4-BE49-F238E27FC236}">
                    <a16:creationId xmlns:a16="http://schemas.microsoft.com/office/drawing/2014/main" id="{E0A312F1-A4C1-7508-87D5-CB87E772116E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2986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58" extrusionOk="0">
                    <a:moveTo>
                      <a:pt x="2097" y="80"/>
                    </a:moveTo>
                    <a:lnTo>
                      <a:pt x="2097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164" y="357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953;p40">
                <a:extLst>
                  <a:ext uri="{FF2B5EF4-FFF2-40B4-BE49-F238E27FC236}">
                    <a16:creationId xmlns:a16="http://schemas.microsoft.com/office/drawing/2014/main" id="{11438EB7-8D22-9A1D-92C3-25D17CF0714E}"/>
                  </a:ext>
                </a:extLst>
              </p:cNvPr>
              <p:cNvSpPr/>
              <p:nvPr/>
            </p:nvSpPr>
            <p:spPr>
              <a:xfrm>
                <a:off x="7638800" y="3008220"/>
                <a:ext cx="138130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1" extrusionOk="0">
                    <a:moveTo>
                      <a:pt x="982" y="0"/>
                    </a:moveTo>
                    <a:lnTo>
                      <a:pt x="239" y="1329"/>
                    </a:lnTo>
                    <a:lnTo>
                      <a:pt x="1049" y="2390"/>
                    </a:lnTo>
                    <a:lnTo>
                      <a:pt x="105" y="3786"/>
                    </a:lnTo>
                    <a:lnTo>
                      <a:pt x="1195" y="5032"/>
                    </a:lnTo>
                    <a:lnTo>
                      <a:pt x="0" y="6096"/>
                    </a:lnTo>
                    <a:lnTo>
                      <a:pt x="42" y="6160"/>
                    </a:lnTo>
                    <a:lnTo>
                      <a:pt x="1300" y="5045"/>
                    </a:lnTo>
                    <a:lnTo>
                      <a:pt x="201" y="3770"/>
                    </a:lnTo>
                    <a:lnTo>
                      <a:pt x="1141" y="2378"/>
                    </a:lnTo>
                    <a:lnTo>
                      <a:pt x="319" y="1316"/>
                    </a:lnTo>
                    <a:lnTo>
                      <a:pt x="1036" y="55"/>
                    </a:lnTo>
                    <a:lnTo>
                      <a:pt x="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954;p40">
                <a:extLst>
                  <a:ext uri="{FF2B5EF4-FFF2-40B4-BE49-F238E27FC236}">
                    <a16:creationId xmlns:a16="http://schemas.microsoft.com/office/drawing/2014/main" id="{1C4DEB43-FDBA-F6DC-3734-771923AB2B63}"/>
                  </a:ext>
                </a:extLst>
              </p:cNvPr>
              <p:cNvSpPr/>
              <p:nvPr/>
            </p:nvSpPr>
            <p:spPr>
              <a:xfrm>
                <a:off x="7644533" y="3008220"/>
                <a:ext cx="135476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1" extrusionOk="0">
                    <a:moveTo>
                      <a:pt x="278" y="0"/>
                    </a:moveTo>
                    <a:lnTo>
                      <a:pt x="227" y="55"/>
                    </a:lnTo>
                    <a:lnTo>
                      <a:pt x="956" y="1275"/>
                    </a:lnTo>
                    <a:lnTo>
                      <a:pt x="106" y="2445"/>
                    </a:lnTo>
                    <a:lnTo>
                      <a:pt x="1074" y="3786"/>
                    </a:lnTo>
                    <a:lnTo>
                      <a:pt x="0" y="5019"/>
                    </a:lnTo>
                    <a:lnTo>
                      <a:pt x="1234" y="6160"/>
                    </a:lnTo>
                    <a:lnTo>
                      <a:pt x="1275" y="6096"/>
                    </a:lnTo>
                    <a:lnTo>
                      <a:pt x="118" y="5007"/>
                    </a:lnTo>
                    <a:lnTo>
                      <a:pt x="1167" y="3786"/>
                    </a:lnTo>
                    <a:lnTo>
                      <a:pt x="198" y="2445"/>
                    </a:lnTo>
                    <a:lnTo>
                      <a:pt x="1036" y="1316"/>
                    </a:lnTo>
                    <a:lnTo>
                      <a:pt x="1049" y="1288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955;p40">
                <a:extLst>
                  <a:ext uri="{FF2B5EF4-FFF2-40B4-BE49-F238E27FC236}">
                    <a16:creationId xmlns:a16="http://schemas.microsoft.com/office/drawing/2014/main" id="{850B532A-9CA7-8742-486A-5817C06A41AE}"/>
                  </a:ext>
                </a:extLst>
              </p:cNvPr>
              <p:cNvSpPr/>
              <p:nvPr/>
            </p:nvSpPr>
            <p:spPr>
              <a:xfrm>
                <a:off x="7580934" y="3060352"/>
                <a:ext cx="26532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396" extrusionOk="0">
                    <a:moveTo>
                      <a:pt x="1568" y="80"/>
                    </a:moveTo>
                    <a:lnTo>
                      <a:pt x="2352" y="1303"/>
                    </a:lnTo>
                    <a:lnTo>
                      <a:pt x="134" y="1288"/>
                    </a:lnTo>
                    <a:lnTo>
                      <a:pt x="826" y="108"/>
                    </a:lnTo>
                    <a:lnTo>
                      <a:pt x="1568" y="80"/>
                    </a:lnTo>
                    <a:close/>
                    <a:moveTo>
                      <a:pt x="1606" y="0"/>
                    </a:moveTo>
                    <a:lnTo>
                      <a:pt x="797" y="13"/>
                    </a:lnTo>
                    <a:lnTo>
                      <a:pt x="0" y="1383"/>
                    </a:lnTo>
                    <a:lnTo>
                      <a:pt x="2499" y="1396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956;p40">
                <a:extLst>
                  <a:ext uri="{FF2B5EF4-FFF2-40B4-BE49-F238E27FC236}">
                    <a16:creationId xmlns:a16="http://schemas.microsoft.com/office/drawing/2014/main" id="{725DE58B-E16C-8727-D290-F45836C72790}"/>
                  </a:ext>
                </a:extLst>
              </p:cNvPr>
              <p:cNvSpPr/>
              <p:nvPr/>
            </p:nvSpPr>
            <p:spPr>
              <a:xfrm>
                <a:off x="7575520" y="3257943"/>
                <a:ext cx="276155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730" extrusionOk="0">
                    <a:moveTo>
                      <a:pt x="1632" y="93"/>
                    </a:moveTo>
                    <a:lnTo>
                      <a:pt x="2349" y="637"/>
                    </a:lnTo>
                    <a:lnTo>
                      <a:pt x="239" y="622"/>
                    </a:lnTo>
                    <a:lnTo>
                      <a:pt x="877" y="105"/>
                    </a:lnTo>
                    <a:lnTo>
                      <a:pt x="1632" y="93"/>
                    </a:lnTo>
                    <a:close/>
                    <a:moveTo>
                      <a:pt x="1645" y="0"/>
                    </a:moveTo>
                    <a:lnTo>
                      <a:pt x="848" y="13"/>
                    </a:lnTo>
                    <a:lnTo>
                      <a:pt x="0" y="717"/>
                    </a:lnTo>
                    <a:lnTo>
                      <a:pt x="2601" y="730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957;p40">
                <a:extLst>
                  <a:ext uri="{FF2B5EF4-FFF2-40B4-BE49-F238E27FC236}">
                    <a16:creationId xmlns:a16="http://schemas.microsoft.com/office/drawing/2014/main" id="{716CD799-AB82-9C2A-7C49-3ED5B5E98B1A}"/>
                  </a:ext>
                </a:extLst>
              </p:cNvPr>
              <p:cNvSpPr/>
              <p:nvPr/>
            </p:nvSpPr>
            <p:spPr>
              <a:xfrm>
                <a:off x="7597816" y="3656841"/>
                <a:ext cx="23156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2180" y="357"/>
                    </a:lnTo>
                    <a:lnTo>
                      <a:pt x="2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958;p40">
                <a:extLst>
                  <a:ext uri="{FF2B5EF4-FFF2-40B4-BE49-F238E27FC236}">
                    <a16:creationId xmlns:a16="http://schemas.microsoft.com/office/drawing/2014/main" id="{8D01D6D0-FC1A-A84C-FFF5-19A264986568}"/>
                  </a:ext>
                </a:extLst>
              </p:cNvPr>
              <p:cNvSpPr/>
              <p:nvPr/>
            </p:nvSpPr>
            <p:spPr>
              <a:xfrm>
                <a:off x="7829277" y="3656841"/>
                <a:ext cx="33975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319" y="357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959;p40">
                <a:extLst>
                  <a:ext uri="{FF2B5EF4-FFF2-40B4-BE49-F238E27FC236}">
                    <a16:creationId xmlns:a16="http://schemas.microsoft.com/office/drawing/2014/main" id="{88691D27-2D1E-91BE-F226-4BB479287AF6}"/>
                  </a:ext>
                </a:extLst>
              </p:cNvPr>
              <p:cNvSpPr/>
              <p:nvPr/>
            </p:nvSpPr>
            <p:spPr>
              <a:xfrm>
                <a:off x="8139201" y="3168968"/>
                <a:ext cx="6911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61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571" y="80"/>
                    </a:lnTo>
                    <a:lnTo>
                      <a:pt x="571" y="265"/>
                    </a:lnTo>
                    <a:lnTo>
                      <a:pt x="453" y="265"/>
                    </a:lnTo>
                    <a:lnTo>
                      <a:pt x="453" y="360"/>
                    </a:lnTo>
                    <a:lnTo>
                      <a:pt x="650" y="360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960;p40">
                <a:extLst>
                  <a:ext uri="{FF2B5EF4-FFF2-40B4-BE49-F238E27FC236}">
                    <a16:creationId xmlns:a16="http://schemas.microsoft.com/office/drawing/2014/main" id="{AABF81D8-D991-BA52-A380-F29B3608FF52}"/>
                  </a:ext>
                </a:extLst>
              </p:cNvPr>
              <p:cNvSpPr/>
              <p:nvPr/>
            </p:nvSpPr>
            <p:spPr>
              <a:xfrm>
                <a:off x="8189953" y="3400005"/>
                <a:ext cx="9874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559" extrusionOk="0">
                    <a:moveTo>
                      <a:pt x="0" y="1"/>
                    </a:moveTo>
                    <a:lnTo>
                      <a:pt x="29" y="494"/>
                    </a:lnTo>
                    <a:lnTo>
                      <a:pt x="93" y="55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961;p40">
                <a:extLst>
                  <a:ext uri="{FF2B5EF4-FFF2-40B4-BE49-F238E27FC236}">
                    <a16:creationId xmlns:a16="http://schemas.microsoft.com/office/drawing/2014/main" id="{124EA37A-838A-6639-6A58-D58D29A16F6F}"/>
                  </a:ext>
                </a:extLst>
              </p:cNvPr>
              <p:cNvSpPr/>
              <p:nvPr/>
            </p:nvSpPr>
            <p:spPr>
              <a:xfrm>
                <a:off x="8142280" y="3196999"/>
                <a:ext cx="47778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33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357" y="96"/>
                    </a:lnTo>
                    <a:lnTo>
                      <a:pt x="382" y="520"/>
                    </a:lnTo>
                    <a:lnTo>
                      <a:pt x="437" y="520"/>
                    </a:lnTo>
                    <a:lnTo>
                      <a:pt x="449" y="533"/>
                    </a:lnTo>
                    <a:lnTo>
                      <a:pt x="449" y="533"/>
                    </a:lnTo>
                    <a:lnTo>
                      <a:pt x="424" y="9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962;p40">
                <a:extLst>
                  <a:ext uri="{FF2B5EF4-FFF2-40B4-BE49-F238E27FC236}">
                    <a16:creationId xmlns:a16="http://schemas.microsoft.com/office/drawing/2014/main" id="{E5170E56-6606-21D5-18C8-DB74D6C84F8F}"/>
                  </a:ext>
                </a:extLst>
              </p:cNvPr>
              <p:cNvSpPr/>
              <p:nvPr/>
            </p:nvSpPr>
            <p:spPr>
              <a:xfrm>
                <a:off x="8193032" y="3464984"/>
                <a:ext cx="9874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93" h="492" extrusionOk="0">
                    <a:moveTo>
                      <a:pt x="0" y="0"/>
                    </a:moveTo>
                    <a:lnTo>
                      <a:pt x="26" y="491"/>
                    </a:lnTo>
                    <a:lnTo>
                      <a:pt x="92" y="491"/>
                    </a:lnTo>
                    <a:lnTo>
                      <a:pt x="64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963;p40">
                <a:extLst>
                  <a:ext uri="{FF2B5EF4-FFF2-40B4-BE49-F238E27FC236}">
                    <a16:creationId xmlns:a16="http://schemas.microsoft.com/office/drawing/2014/main" id="{89D3BB5D-8E95-9FBF-1008-693737E4D355}"/>
                  </a:ext>
                </a:extLst>
              </p:cNvPr>
              <p:cNvSpPr/>
              <p:nvPr/>
            </p:nvSpPr>
            <p:spPr>
              <a:xfrm>
                <a:off x="8182839" y="3260597"/>
                <a:ext cx="14333" cy="12974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22" extrusionOk="0">
                    <a:moveTo>
                      <a:pt x="0" y="1"/>
                    </a:moveTo>
                    <a:lnTo>
                      <a:pt x="67" y="1221"/>
                    </a:lnTo>
                    <a:lnTo>
                      <a:pt x="134" y="1221"/>
                    </a:lnTo>
                    <a:lnTo>
                      <a:pt x="80" y="8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964;p40">
                <a:extLst>
                  <a:ext uri="{FF2B5EF4-FFF2-40B4-BE49-F238E27FC236}">
                    <a16:creationId xmlns:a16="http://schemas.microsoft.com/office/drawing/2014/main" id="{5D39CCEA-44A1-0ADD-4219-DE1505E58DB1}"/>
                  </a:ext>
                </a:extLst>
              </p:cNvPr>
              <p:cNvSpPr/>
              <p:nvPr/>
            </p:nvSpPr>
            <p:spPr>
              <a:xfrm>
                <a:off x="8142280" y="3526883"/>
                <a:ext cx="77506" cy="32860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095" extrusionOk="0">
                    <a:moveTo>
                      <a:pt x="504" y="1"/>
                    </a:moveTo>
                    <a:lnTo>
                      <a:pt x="650" y="3002"/>
                    </a:lnTo>
                    <a:lnTo>
                      <a:pt x="0" y="3002"/>
                    </a:lnTo>
                    <a:lnTo>
                      <a:pt x="0" y="3095"/>
                    </a:lnTo>
                    <a:lnTo>
                      <a:pt x="730" y="3095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965;p40">
                <a:extLst>
                  <a:ext uri="{FF2B5EF4-FFF2-40B4-BE49-F238E27FC236}">
                    <a16:creationId xmlns:a16="http://schemas.microsoft.com/office/drawing/2014/main" id="{8E96020E-C00F-9CAB-095F-2A30189E1123}"/>
                  </a:ext>
                </a:extLst>
              </p:cNvPr>
              <p:cNvSpPr/>
              <p:nvPr/>
            </p:nvSpPr>
            <p:spPr>
              <a:xfrm>
                <a:off x="8142280" y="3252103"/>
                <a:ext cx="140785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94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82" y="81"/>
                    </a:lnTo>
                    <a:lnTo>
                      <a:pt x="411" y="81"/>
                    </a:lnTo>
                    <a:lnTo>
                      <a:pt x="462" y="160"/>
                    </a:lnTo>
                    <a:lnTo>
                      <a:pt x="1179" y="1314"/>
                    </a:lnTo>
                    <a:lnTo>
                      <a:pt x="516" y="1301"/>
                    </a:lnTo>
                    <a:lnTo>
                      <a:pt x="0" y="1301"/>
                    </a:lnTo>
                    <a:lnTo>
                      <a:pt x="0" y="1381"/>
                    </a:lnTo>
                    <a:lnTo>
                      <a:pt x="449" y="1394"/>
                    </a:lnTo>
                    <a:lnTo>
                      <a:pt x="1326" y="1394"/>
                    </a:lnTo>
                    <a:lnTo>
                      <a:pt x="449" y="14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966;p40">
                <a:extLst>
                  <a:ext uri="{FF2B5EF4-FFF2-40B4-BE49-F238E27FC236}">
                    <a16:creationId xmlns:a16="http://schemas.microsoft.com/office/drawing/2014/main" id="{9FD6DB9B-0C14-480A-9662-1F012A31819A}"/>
                  </a:ext>
                </a:extLst>
              </p:cNvPr>
              <p:cNvSpPr/>
              <p:nvPr/>
            </p:nvSpPr>
            <p:spPr>
              <a:xfrm>
                <a:off x="8142280" y="3449376"/>
                <a:ext cx="146518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731" extrusionOk="0">
                    <a:moveTo>
                      <a:pt x="437" y="1"/>
                    </a:moveTo>
                    <a:lnTo>
                      <a:pt x="0" y="14"/>
                    </a:lnTo>
                    <a:lnTo>
                      <a:pt x="0" y="93"/>
                    </a:lnTo>
                    <a:lnTo>
                      <a:pt x="411" y="93"/>
                    </a:lnTo>
                    <a:lnTo>
                      <a:pt x="478" y="147"/>
                    </a:lnTo>
                    <a:lnTo>
                      <a:pt x="542" y="202"/>
                    </a:lnTo>
                    <a:lnTo>
                      <a:pt x="1128" y="638"/>
                    </a:lnTo>
                    <a:lnTo>
                      <a:pt x="0" y="638"/>
                    </a:lnTo>
                    <a:lnTo>
                      <a:pt x="0" y="718"/>
                    </a:lnTo>
                    <a:lnTo>
                      <a:pt x="504" y="731"/>
                    </a:lnTo>
                    <a:lnTo>
                      <a:pt x="1380" y="731"/>
                    </a:lnTo>
                    <a:lnTo>
                      <a:pt x="542" y="93"/>
                    </a:lnTo>
                    <a:lnTo>
                      <a:pt x="478" y="29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967;p40">
                <a:extLst>
                  <a:ext uri="{FF2B5EF4-FFF2-40B4-BE49-F238E27FC236}">
                    <a16:creationId xmlns:a16="http://schemas.microsoft.com/office/drawing/2014/main" id="{FB3E684C-98BD-DA09-653E-1849B5AA9F73}"/>
                  </a:ext>
                </a:extLst>
              </p:cNvPr>
              <p:cNvSpPr/>
              <p:nvPr/>
            </p:nvSpPr>
            <p:spPr>
              <a:xfrm>
                <a:off x="8005209" y="3848274"/>
                <a:ext cx="264051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361" extrusionOk="0">
                    <a:moveTo>
                      <a:pt x="2406" y="80"/>
                    </a:moveTo>
                    <a:lnTo>
                      <a:pt x="2406" y="268"/>
                    </a:lnTo>
                    <a:lnTo>
                      <a:pt x="80" y="268"/>
                    </a:lnTo>
                    <a:lnTo>
                      <a:pt x="80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486" y="361"/>
                    </a:lnTo>
                    <a:lnTo>
                      <a:pt x="24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968;p40">
                <a:extLst>
                  <a:ext uri="{FF2B5EF4-FFF2-40B4-BE49-F238E27FC236}">
                    <a16:creationId xmlns:a16="http://schemas.microsoft.com/office/drawing/2014/main" id="{BD92CA48-A994-5D75-E196-3EE0A143C951}"/>
                  </a:ext>
                </a:extLst>
              </p:cNvPr>
              <p:cNvSpPr/>
              <p:nvPr/>
            </p:nvSpPr>
            <p:spPr>
              <a:xfrm>
                <a:off x="8053200" y="3168968"/>
                <a:ext cx="12294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61" extrusionOk="0">
                    <a:moveTo>
                      <a:pt x="1078" y="80"/>
                    </a:moveTo>
                    <a:lnTo>
                      <a:pt x="1078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1158" y="36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969;p40">
                <a:extLst>
                  <a:ext uri="{FF2B5EF4-FFF2-40B4-BE49-F238E27FC236}">
                    <a16:creationId xmlns:a16="http://schemas.microsoft.com/office/drawing/2014/main" id="{AF959921-6553-49CA-22A6-886D9EC7A70C}"/>
                  </a:ext>
                </a:extLst>
              </p:cNvPr>
              <p:cNvSpPr/>
              <p:nvPr/>
            </p:nvSpPr>
            <p:spPr>
              <a:xfrm>
                <a:off x="8042051" y="3196999"/>
                <a:ext cx="143970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202" extrusionOk="0">
                    <a:moveTo>
                      <a:pt x="995" y="96"/>
                    </a:moveTo>
                    <a:lnTo>
                      <a:pt x="1288" y="6109"/>
                    </a:lnTo>
                    <a:lnTo>
                      <a:pt x="68" y="6109"/>
                    </a:lnTo>
                    <a:lnTo>
                      <a:pt x="358" y="96"/>
                    </a:lnTo>
                    <a:close/>
                    <a:moveTo>
                      <a:pt x="291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970;p40">
                <a:extLst>
                  <a:ext uri="{FF2B5EF4-FFF2-40B4-BE49-F238E27FC236}">
                    <a16:creationId xmlns:a16="http://schemas.microsoft.com/office/drawing/2014/main" id="{0C74E960-1CBE-52C0-37DF-77875D6C0FDF}"/>
                  </a:ext>
                </a:extLst>
              </p:cNvPr>
              <p:cNvSpPr/>
              <p:nvPr/>
            </p:nvSpPr>
            <p:spPr>
              <a:xfrm>
                <a:off x="8006907" y="384827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084" y="80"/>
                    </a:moveTo>
                    <a:lnTo>
                      <a:pt x="2084" y="268"/>
                    </a:lnTo>
                    <a:lnTo>
                      <a:pt x="64" y="268"/>
                    </a:lnTo>
                    <a:lnTo>
                      <a:pt x="64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164" y="361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971;p40">
                <a:extLst>
                  <a:ext uri="{FF2B5EF4-FFF2-40B4-BE49-F238E27FC236}">
                    <a16:creationId xmlns:a16="http://schemas.microsoft.com/office/drawing/2014/main" id="{42E324A2-D925-6EE9-5F35-8CAC28A95458}"/>
                  </a:ext>
                </a:extLst>
              </p:cNvPr>
              <p:cNvSpPr/>
              <p:nvPr/>
            </p:nvSpPr>
            <p:spPr>
              <a:xfrm>
                <a:off x="8043432" y="3200078"/>
                <a:ext cx="138130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0" extrusionOk="0">
                    <a:moveTo>
                      <a:pt x="995" y="0"/>
                    </a:moveTo>
                    <a:lnTo>
                      <a:pt x="240" y="1326"/>
                    </a:lnTo>
                    <a:lnTo>
                      <a:pt x="1049" y="2390"/>
                    </a:lnTo>
                    <a:lnTo>
                      <a:pt x="106" y="3783"/>
                    </a:lnTo>
                    <a:lnTo>
                      <a:pt x="1196" y="5032"/>
                    </a:lnTo>
                    <a:lnTo>
                      <a:pt x="1" y="6093"/>
                    </a:lnTo>
                    <a:lnTo>
                      <a:pt x="39" y="6160"/>
                    </a:lnTo>
                    <a:lnTo>
                      <a:pt x="1301" y="5045"/>
                    </a:lnTo>
                    <a:lnTo>
                      <a:pt x="198" y="3783"/>
                    </a:lnTo>
                    <a:lnTo>
                      <a:pt x="1141" y="2377"/>
                    </a:lnTo>
                    <a:lnTo>
                      <a:pt x="332" y="1313"/>
                    </a:lnTo>
                    <a:lnTo>
                      <a:pt x="1049" y="51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972;p40">
                <a:extLst>
                  <a:ext uri="{FF2B5EF4-FFF2-40B4-BE49-F238E27FC236}">
                    <a16:creationId xmlns:a16="http://schemas.microsoft.com/office/drawing/2014/main" id="{253B7733-0884-F468-0822-DD998F13330A}"/>
                  </a:ext>
                </a:extLst>
              </p:cNvPr>
              <p:cNvSpPr/>
              <p:nvPr/>
            </p:nvSpPr>
            <p:spPr>
              <a:xfrm>
                <a:off x="8049165" y="3200078"/>
                <a:ext cx="135476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0" extrusionOk="0">
                    <a:moveTo>
                      <a:pt x="291" y="0"/>
                    </a:moveTo>
                    <a:lnTo>
                      <a:pt x="240" y="51"/>
                    </a:lnTo>
                    <a:lnTo>
                      <a:pt x="969" y="1275"/>
                    </a:lnTo>
                    <a:lnTo>
                      <a:pt x="106" y="2441"/>
                    </a:lnTo>
                    <a:lnTo>
                      <a:pt x="1075" y="3783"/>
                    </a:lnTo>
                    <a:lnTo>
                      <a:pt x="1" y="5019"/>
                    </a:lnTo>
                    <a:lnTo>
                      <a:pt x="1234" y="6160"/>
                    </a:lnTo>
                    <a:lnTo>
                      <a:pt x="1275" y="6093"/>
                    </a:lnTo>
                    <a:lnTo>
                      <a:pt x="119" y="5006"/>
                    </a:lnTo>
                    <a:lnTo>
                      <a:pt x="1167" y="3783"/>
                    </a:lnTo>
                    <a:lnTo>
                      <a:pt x="211" y="2441"/>
                    </a:lnTo>
                    <a:lnTo>
                      <a:pt x="1036" y="1313"/>
                    </a:lnTo>
                    <a:lnTo>
                      <a:pt x="1049" y="128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973;p40">
                <a:extLst>
                  <a:ext uri="{FF2B5EF4-FFF2-40B4-BE49-F238E27FC236}">
                    <a16:creationId xmlns:a16="http://schemas.microsoft.com/office/drawing/2014/main" id="{0600A168-E781-C4F2-3C97-B4ED07290FD3}"/>
                  </a:ext>
                </a:extLst>
              </p:cNvPr>
              <p:cNvSpPr/>
              <p:nvPr/>
            </p:nvSpPr>
            <p:spPr>
              <a:xfrm>
                <a:off x="7985566" y="3252103"/>
                <a:ext cx="265007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394" extrusionOk="0">
                    <a:moveTo>
                      <a:pt x="1581" y="81"/>
                    </a:moveTo>
                    <a:lnTo>
                      <a:pt x="2352" y="1314"/>
                    </a:lnTo>
                    <a:lnTo>
                      <a:pt x="134" y="1288"/>
                    </a:lnTo>
                    <a:lnTo>
                      <a:pt x="839" y="106"/>
                    </a:lnTo>
                    <a:lnTo>
                      <a:pt x="1581" y="81"/>
                    </a:lnTo>
                    <a:close/>
                    <a:moveTo>
                      <a:pt x="1607" y="1"/>
                    </a:moveTo>
                    <a:lnTo>
                      <a:pt x="797" y="14"/>
                    </a:lnTo>
                    <a:lnTo>
                      <a:pt x="1" y="1381"/>
                    </a:lnTo>
                    <a:lnTo>
                      <a:pt x="2496" y="1394"/>
                    </a:lnTo>
                    <a:lnTo>
                      <a:pt x="2496" y="1394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974;p40">
                <a:extLst>
                  <a:ext uri="{FF2B5EF4-FFF2-40B4-BE49-F238E27FC236}">
                    <a16:creationId xmlns:a16="http://schemas.microsoft.com/office/drawing/2014/main" id="{20260B6F-FB43-0BA2-F142-E0A010BB9C30}"/>
                  </a:ext>
                </a:extLst>
              </p:cNvPr>
              <p:cNvSpPr/>
              <p:nvPr/>
            </p:nvSpPr>
            <p:spPr>
              <a:xfrm>
                <a:off x="7979833" y="3449376"/>
                <a:ext cx="27647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39" y="625"/>
                    </a:lnTo>
                    <a:lnTo>
                      <a:pt x="877" y="109"/>
                    </a:lnTo>
                    <a:lnTo>
                      <a:pt x="1635" y="93"/>
                    </a:lnTo>
                    <a:close/>
                    <a:moveTo>
                      <a:pt x="1661" y="1"/>
                    </a:moveTo>
                    <a:lnTo>
                      <a:pt x="864" y="14"/>
                    </a:lnTo>
                    <a:lnTo>
                      <a:pt x="0" y="718"/>
                    </a:lnTo>
                    <a:lnTo>
                      <a:pt x="2604" y="731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975;p40">
                <a:extLst>
                  <a:ext uri="{FF2B5EF4-FFF2-40B4-BE49-F238E27FC236}">
                    <a16:creationId xmlns:a16="http://schemas.microsoft.com/office/drawing/2014/main" id="{D07AF98F-884A-4450-5FEE-BD84A49BAF81}"/>
                  </a:ext>
                </a:extLst>
              </p:cNvPr>
              <p:cNvSpPr/>
              <p:nvPr/>
            </p:nvSpPr>
            <p:spPr>
              <a:xfrm>
                <a:off x="8002448" y="3848274"/>
                <a:ext cx="23124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61" extrusionOk="0">
                    <a:moveTo>
                      <a:pt x="1" y="1"/>
                    </a:moveTo>
                    <a:lnTo>
                      <a:pt x="1" y="361"/>
                    </a:lnTo>
                    <a:lnTo>
                      <a:pt x="2177" y="361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976;p40">
                <a:extLst>
                  <a:ext uri="{FF2B5EF4-FFF2-40B4-BE49-F238E27FC236}">
                    <a16:creationId xmlns:a16="http://schemas.microsoft.com/office/drawing/2014/main" id="{2742B893-3550-3281-D08A-54CB477D39D0}"/>
                  </a:ext>
                </a:extLst>
              </p:cNvPr>
              <p:cNvSpPr/>
              <p:nvPr/>
            </p:nvSpPr>
            <p:spPr>
              <a:xfrm>
                <a:off x="8233590" y="3848274"/>
                <a:ext cx="3567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6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335" y="36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977;p40">
                <a:extLst>
                  <a:ext uri="{FF2B5EF4-FFF2-40B4-BE49-F238E27FC236}">
                    <a16:creationId xmlns:a16="http://schemas.microsoft.com/office/drawing/2014/main" id="{00CC1843-4D18-BEC3-C901-0725382DA66D}"/>
                  </a:ext>
                </a:extLst>
              </p:cNvPr>
              <p:cNvSpPr/>
              <p:nvPr/>
            </p:nvSpPr>
            <p:spPr>
              <a:xfrm>
                <a:off x="7208792" y="3140832"/>
                <a:ext cx="793746" cy="386149"/>
              </a:xfrm>
              <a:custGeom>
                <a:avLst/>
                <a:gdLst/>
                <a:ahLst/>
                <a:cxnLst/>
                <a:rect l="l" t="t" r="r" b="b"/>
                <a:pathLst>
                  <a:path w="7476" h="3637" extrusionOk="0">
                    <a:moveTo>
                      <a:pt x="41" y="1"/>
                    </a:moveTo>
                    <a:lnTo>
                      <a:pt x="0" y="13"/>
                    </a:lnTo>
                    <a:cubicBezTo>
                      <a:pt x="0" y="26"/>
                      <a:pt x="650" y="1712"/>
                      <a:pt x="3639" y="1820"/>
                    </a:cubicBezTo>
                    <a:cubicBezTo>
                      <a:pt x="3732" y="1992"/>
                      <a:pt x="4675" y="3637"/>
                      <a:pt x="7090" y="3637"/>
                    </a:cubicBezTo>
                    <a:cubicBezTo>
                      <a:pt x="7224" y="3637"/>
                      <a:pt x="7342" y="3637"/>
                      <a:pt x="7476" y="3624"/>
                    </a:cubicBezTo>
                    <a:lnTo>
                      <a:pt x="7476" y="3573"/>
                    </a:lnTo>
                    <a:cubicBezTo>
                      <a:pt x="7343" y="3582"/>
                      <a:pt x="7213" y="3587"/>
                      <a:pt x="7088" y="3587"/>
                    </a:cubicBezTo>
                    <a:cubicBezTo>
                      <a:pt x="4593" y="3587"/>
                      <a:pt x="3677" y="1803"/>
                      <a:pt x="3677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692" y="1674"/>
                      <a:pt x="54" y="13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978;p40">
              <a:extLst>
                <a:ext uri="{FF2B5EF4-FFF2-40B4-BE49-F238E27FC236}">
                  <a16:creationId xmlns:a16="http://schemas.microsoft.com/office/drawing/2014/main" id="{A518D724-8AF3-E1BA-8FCF-B94E39B0F158}"/>
                </a:ext>
              </a:extLst>
            </p:cNvPr>
            <p:cNvGrpSpPr/>
            <p:nvPr/>
          </p:nvGrpSpPr>
          <p:grpSpPr>
            <a:xfrm>
              <a:off x="7823197" y="3784391"/>
              <a:ext cx="821806" cy="1078070"/>
              <a:chOff x="8543851" y="2758815"/>
              <a:chExt cx="659873" cy="865642"/>
            </a:xfrm>
          </p:grpSpPr>
          <p:sp>
            <p:nvSpPr>
              <p:cNvPr id="697" name="Google Shape;979;p40">
                <a:extLst>
                  <a:ext uri="{FF2B5EF4-FFF2-40B4-BE49-F238E27FC236}">
                    <a16:creationId xmlns:a16="http://schemas.microsoft.com/office/drawing/2014/main" id="{15337DD0-E204-A3F5-A428-97729399C5C4}"/>
                  </a:ext>
                </a:extLst>
              </p:cNvPr>
              <p:cNvSpPr/>
              <p:nvPr/>
            </p:nvSpPr>
            <p:spPr>
              <a:xfrm>
                <a:off x="8815871" y="2968617"/>
                <a:ext cx="373621" cy="19058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795" extrusionOk="0">
                    <a:moveTo>
                      <a:pt x="39" y="1"/>
                    </a:moveTo>
                    <a:lnTo>
                      <a:pt x="0" y="29"/>
                    </a:lnTo>
                    <a:cubicBezTo>
                      <a:pt x="0" y="42"/>
                      <a:pt x="890" y="1689"/>
                      <a:pt x="3519" y="1795"/>
                    </a:cubicBezTo>
                    <a:lnTo>
                      <a:pt x="3519" y="1740"/>
                    </a:lnTo>
                    <a:cubicBezTo>
                      <a:pt x="931" y="1635"/>
                      <a:pt x="55" y="17"/>
                      <a:pt x="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980;p40">
                <a:extLst>
                  <a:ext uri="{FF2B5EF4-FFF2-40B4-BE49-F238E27FC236}">
                    <a16:creationId xmlns:a16="http://schemas.microsoft.com/office/drawing/2014/main" id="{68BADD62-8B8F-39D8-EE20-5F82BDB07AF1}"/>
                  </a:ext>
                </a:extLst>
              </p:cNvPr>
              <p:cNvSpPr/>
              <p:nvPr/>
            </p:nvSpPr>
            <p:spPr>
              <a:xfrm>
                <a:off x="8696106" y="2758815"/>
                <a:ext cx="64765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6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545" y="81"/>
                    </a:lnTo>
                    <a:lnTo>
                      <a:pt x="545" y="265"/>
                    </a:lnTo>
                    <a:lnTo>
                      <a:pt x="424" y="265"/>
                    </a:lnTo>
                    <a:lnTo>
                      <a:pt x="424" y="345"/>
                    </a:lnTo>
                    <a:lnTo>
                      <a:pt x="609" y="345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981;p40">
                <a:extLst>
                  <a:ext uri="{FF2B5EF4-FFF2-40B4-BE49-F238E27FC236}">
                    <a16:creationId xmlns:a16="http://schemas.microsoft.com/office/drawing/2014/main" id="{63D370EE-40DE-510A-AC49-A567A9588C48}"/>
                  </a:ext>
                </a:extLst>
              </p:cNvPr>
              <p:cNvSpPr/>
              <p:nvPr/>
            </p:nvSpPr>
            <p:spPr>
              <a:xfrm>
                <a:off x="8743778" y="2978809"/>
                <a:ext cx="8600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81" h="530" extrusionOk="0">
                    <a:moveTo>
                      <a:pt x="1" y="0"/>
                    </a:moveTo>
                    <a:lnTo>
                      <a:pt x="17" y="478"/>
                    </a:lnTo>
                    <a:lnTo>
                      <a:pt x="80" y="52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982;p40">
                <a:extLst>
                  <a:ext uri="{FF2B5EF4-FFF2-40B4-BE49-F238E27FC236}">
                    <a16:creationId xmlns:a16="http://schemas.microsoft.com/office/drawing/2014/main" id="{EE31B658-1919-69FA-74F3-A7FE1FD06F09}"/>
                  </a:ext>
                </a:extLst>
              </p:cNvPr>
              <p:cNvSpPr/>
              <p:nvPr/>
            </p:nvSpPr>
            <p:spPr>
              <a:xfrm>
                <a:off x="8697486" y="2786952"/>
                <a:ext cx="46397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92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344" y="80"/>
                    </a:lnTo>
                    <a:lnTo>
                      <a:pt x="373" y="478"/>
                    </a:lnTo>
                    <a:lnTo>
                      <a:pt x="424" y="478"/>
                    </a:lnTo>
                    <a:lnTo>
                      <a:pt x="437" y="491"/>
                    </a:lnTo>
                    <a:lnTo>
                      <a:pt x="411" y="80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983;p40">
                <a:extLst>
                  <a:ext uri="{FF2B5EF4-FFF2-40B4-BE49-F238E27FC236}">
                    <a16:creationId xmlns:a16="http://schemas.microsoft.com/office/drawing/2014/main" id="{DEEF77BC-3F72-2136-AEC6-E005C223BCF9}"/>
                  </a:ext>
                </a:extLst>
              </p:cNvPr>
              <p:cNvSpPr/>
              <p:nvPr/>
            </p:nvSpPr>
            <p:spPr>
              <a:xfrm>
                <a:off x="8746857" y="3040709"/>
                <a:ext cx="8600" cy="4947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66" extrusionOk="0">
                    <a:moveTo>
                      <a:pt x="0" y="0"/>
                    </a:moveTo>
                    <a:lnTo>
                      <a:pt x="13" y="466"/>
                    </a:lnTo>
                    <a:lnTo>
                      <a:pt x="80" y="466"/>
                    </a:lnTo>
                    <a:lnTo>
                      <a:pt x="67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984;p40">
                <a:extLst>
                  <a:ext uri="{FF2B5EF4-FFF2-40B4-BE49-F238E27FC236}">
                    <a16:creationId xmlns:a16="http://schemas.microsoft.com/office/drawing/2014/main" id="{C402C0FD-A228-60F6-EB11-C653A62A8E46}"/>
                  </a:ext>
                </a:extLst>
              </p:cNvPr>
              <p:cNvSpPr/>
              <p:nvPr/>
            </p:nvSpPr>
            <p:spPr>
              <a:xfrm>
                <a:off x="8737089" y="2846197"/>
                <a:ext cx="12528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70" extrusionOk="0">
                    <a:moveTo>
                      <a:pt x="0" y="0"/>
                    </a:moveTo>
                    <a:lnTo>
                      <a:pt x="51" y="1170"/>
                    </a:lnTo>
                    <a:lnTo>
                      <a:pt x="118" y="1170"/>
                    </a:lnTo>
                    <a:lnTo>
                      <a:pt x="64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985;p40">
                <a:extLst>
                  <a:ext uri="{FF2B5EF4-FFF2-40B4-BE49-F238E27FC236}">
                    <a16:creationId xmlns:a16="http://schemas.microsoft.com/office/drawing/2014/main" id="{D9BFD014-CBB6-A75C-573E-DF4D026A0745}"/>
                  </a:ext>
                </a:extLst>
              </p:cNvPr>
              <p:cNvSpPr/>
              <p:nvPr/>
            </p:nvSpPr>
            <p:spPr>
              <a:xfrm>
                <a:off x="8697486" y="3098575"/>
                <a:ext cx="73471" cy="314377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961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0" y="2868"/>
                    </a:lnTo>
                    <a:lnTo>
                      <a:pt x="0" y="2961"/>
                    </a:lnTo>
                    <a:lnTo>
                      <a:pt x="692" y="2961"/>
                    </a:lnTo>
                    <a:lnTo>
                      <a:pt x="558" y="1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986;p40">
                <a:extLst>
                  <a:ext uri="{FF2B5EF4-FFF2-40B4-BE49-F238E27FC236}">
                    <a16:creationId xmlns:a16="http://schemas.microsoft.com/office/drawing/2014/main" id="{08F7A0BB-5386-BDB2-E9BF-6F2C2858049D}"/>
                  </a:ext>
                </a:extLst>
              </p:cNvPr>
              <p:cNvSpPr/>
              <p:nvPr/>
            </p:nvSpPr>
            <p:spPr>
              <a:xfrm>
                <a:off x="8697486" y="2837703"/>
                <a:ext cx="135370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2" extrusionOk="0">
                    <a:moveTo>
                      <a:pt x="373" y="0"/>
                    </a:moveTo>
                    <a:lnTo>
                      <a:pt x="0" y="13"/>
                    </a:lnTo>
                    <a:lnTo>
                      <a:pt x="0" y="93"/>
                    </a:lnTo>
                    <a:lnTo>
                      <a:pt x="373" y="80"/>
                    </a:lnTo>
                    <a:lnTo>
                      <a:pt x="399" y="80"/>
                    </a:lnTo>
                    <a:lnTo>
                      <a:pt x="437" y="160"/>
                    </a:lnTo>
                    <a:lnTo>
                      <a:pt x="1128" y="1250"/>
                    </a:lnTo>
                    <a:lnTo>
                      <a:pt x="424" y="1250"/>
                    </a:lnTo>
                    <a:lnTo>
                      <a:pt x="0" y="1234"/>
                    </a:lnTo>
                    <a:lnTo>
                      <a:pt x="0" y="1329"/>
                    </a:lnTo>
                    <a:lnTo>
                      <a:pt x="504" y="1329"/>
                    </a:lnTo>
                    <a:lnTo>
                      <a:pt x="1275" y="1342"/>
                    </a:lnTo>
                    <a:lnTo>
                      <a:pt x="1275" y="1342"/>
                    </a:lnTo>
                    <a:lnTo>
                      <a:pt x="437" y="1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987;p40">
                <a:extLst>
                  <a:ext uri="{FF2B5EF4-FFF2-40B4-BE49-F238E27FC236}">
                    <a16:creationId xmlns:a16="http://schemas.microsoft.com/office/drawing/2014/main" id="{AEF7D5E0-C31F-4057-5920-33893EEF6EBA}"/>
                  </a:ext>
                </a:extLst>
              </p:cNvPr>
              <p:cNvSpPr/>
              <p:nvPr/>
            </p:nvSpPr>
            <p:spPr>
              <a:xfrm>
                <a:off x="8697486" y="3026482"/>
                <a:ext cx="141103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92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9" y="80"/>
                    </a:lnTo>
                    <a:lnTo>
                      <a:pt x="465" y="134"/>
                    </a:lnTo>
                    <a:lnTo>
                      <a:pt x="532" y="189"/>
                    </a:lnTo>
                    <a:lnTo>
                      <a:pt x="1090" y="600"/>
                    </a:lnTo>
                    <a:lnTo>
                      <a:pt x="0" y="600"/>
                    </a:lnTo>
                    <a:lnTo>
                      <a:pt x="0" y="679"/>
                    </a:lnTo>
                    <a:lnTo>
                      <a:pt x="491" y="679"/>
                    </a:lnTo>
                    <a:lnTo>
                      <a:pt x="558" y="692"/>
                    </a:lnTo>
                    <a:lnTo>
                      <a:pt x="1329" y="692"/>
                    </a:lnTo>
                    <a:lnTo>
                      <a:pt x="516" y="80"/>
                    </a:lnTo>
                    <a:lnTo>
                      <a:pt x="453" y="29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988;p40">
                <a:extLst>
                  <a:ext uri="{FF2B5EF4-FFF2-40B4-BE49-F238E27FC236}">
                    <a16:creationId xmlns:a16="http://schemas.microsoft.com/office/drawing/2014/main" id="{9ACFE281-4052-68E6-47ED-73B4C3C91349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4939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345" extrusionOk="0">
                    <a:moveTo>
                      <a:pt x="2269" y="80"/>
                    </a:moveTo>
                    <a:lnTo>
                      <a:pt x="2269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349" y="345"/>
                    </a:lnTo>
                    <a:lnTo>
                      <a:pt x="2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989;p40">
                <a:extLst>
                  <a:ext uri="{FF2B5EF4-FFF2-40B4-BE49-F238E27FC236}">
                    <a16:creationId xmlns:a16="http://schemas.microsoft.com/office/drawing/2014/main" id="{C578A69A-5160-0AC6-DFF2-88EEF3224259}"/>
                  </a:ext>
                </a:extLst>
              </p:cNvPr>
              <p:cNvSpPr/>
              <p:nvPr/>
            </p:nvSpPr>
            <p:spPr>
              <a:xfrm>
                <a:off x="8612865" y="2758815"/>
                <a:ext cx="117214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6" extrusionOk="0">
                    <a:moveTo>
                      <a:pt x="1036" y="81"/>
                    </a:moveTo>
                    <a:lnTo>
                      <a:pt x="1036" y="265"/>
                    </a:lnTo>
                    <a:lnTo>
                      <a:pt x="67" y="265"/>
                    </a:lnTo>
                    <a:lnTo>
                      <a:pt x="67" y="81"/>
                    </a:lnTo>
                    <a:close/>
                    <a:moveTo>
                      <a:pt x="1" y="1"/>
                    </a:moveTo>
                    <a:lnTo>
                      <a:pt x="1" y="345"/>
                    </a:lnTo>
                    <a:lnTo>
                      <a:pt x="1103" y="345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990;p40">
                <a:extLst>
                  <a:ext uri="{FF2B5EF4-FFF2-40B4-BE49-F238E27FC236}">
                    <a16:creationId xmlns:a16="http://schemas.microsoft.com/office/drawing/2014/main" id="{AB919C19-F31D-88E3-F5AF-67A60BB342DD}"/>
                  </a:ext>
                </a:extLst>
              </p:cNvPr>
              <p:cNvSpPr/>
              <p:nvPr/>
            </p:nvSpPr>
            <p:spPr>
              <a:xfrm>
                <a:off x="8603097" y="2786952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3" y="80"/>
                    </a:moveTo>
                    <a:lnTo>
                      <a:pt x="1221" y="5803"/>
                    </a:lnTo>
                    <a:lnTo>
                      <a:pt x="67" y="5803"/>
                    </a:lnTo>
                    <a:lnTo>
                      <a:pt x="344" y="80"/>
                    </a:lnTo>
                    <a:close/>
                    <a:moveTo>
                      <a:pt x="277" y="0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991;p40">
                <a:extLst>
                  <a:ext uri="{FF2B5EF4-FFF2-40B4-BE49-F238E27FC236}">
                    <a16:creationId xmlns:a16="http://schemas.microsoft.com/office/drawing/2014/main" id="{C0960603-136F-0C12-3260-863E1C4928C5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1860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45" extrusionOk="0">
                    <a:moveTo>
                      <a:pt x="1992" y="80"/>
                    </a:moveTo>
                    <a:lnTo>
                      <a:pt x="1992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992;p40">
                <a:extLst>
                  <a:ext uri="{FF2B5EF4-FFF2-40B4-BE49-F238E27FC236}">
                    <a16:creationId xmlns:a16="http://schemas.microsoft.com/office/drawing/2014/main" id="{91628462-DEC9-4603-EA5D-F5135BDDD198}"/>
                  </a:ext>
                </a:extLst>
              </p:cNvPr>
              <p:cNvSpPr/>
              <p:nvPr/>
            </p:nvSpPr>
            <p:spPr>
              <a:xfrm>
                <a:off x="8604371" y="2788332"/>
                <a:ext cx="131123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870" extrusionOk="0">
                    <a:moveTo>
                      <a:pt x="944" y="0"/>
                    </a:moveTo>
                    <a:lnTo>
                      <a:pt x="227" y="1262"/>
                    </a:lnTo>
                    <a:lnTo>
                      <a:pt x="995" y="2272"/>
                    </a:lnTo>
                    <a:lnTo>
                      <a:pt x="93" y="3598"/>
                    </a:lnTo>
                    <a:lnTo>
                      <a:pt x="1129" y="4793"/>
                    </a:lnTo>
                    <a:lnTo>
                      <a:pt x="1" y="5803"/>
                    </a:lnTo>
                    <a:lnTo>
                      <a:pt x="39" y="5870"/>
                    </a:lnTo>
                    <a:lnTo>
                      <a:pt x="1234" y="4806"/>
                    </a:lnTo>
                    <a:lnTo>
                      <a:pt x="186" y="3598"/>
                    </a:lnTo>
                    <a:lnTo>
                      <a:pt x="1091" y="2272"/>
                    </a:lnTo>
                    <a:lnTo>
                      <a:pt x="307" y="1262"/>
                    </a:lnTo>
                    <a:lnTo>
                      <a:pt x="995" y="54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993;p40">
                <a:extLst>
                  <a:ext uri="{FF2B5EF4-FFF2-40B4-BE49-F238E27FC236}">
                    <a16:creationId xmlns:a16="http://schemas.microsoft.com/office/drawing/2014/main" id="{1AA96162-6ED5-2478-F458-D15A660AC5CB}"/>
                  </a:ext>
                </a:extLst>
              </p:cNvPr>
              <p:cNvSpPr/>
              <p:nvPr/>
            </p:nvSpPr>
            <p:spPr>
              <a:xfrm>
                <a:off x="8610211" y="2788332"/>
                <a:ext cx="128256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5870" extrusionOk="0">
                    <a:moveTo>
                      <a:pt x="265" y="0"/>
                    </a:moveTo>
                    <a:lnTo>
                      <a:pt x="210" y="54"/>
                    </a:lnTo>
                    <a:lnTo>
                      <a:pt x="915" y="1221"/>
                    </a:lnTo>
                    <a:lnTo>
                      <a:pt x="105" y="2323"/>
                    </a:lnTo>
                    <a:lnTo>
                      <a:pt x="1020" y="3598"/>
                    </a:lnTo>
                    <a:lnTo>
                      <a:pt x="0" y="4780"/>
                    </a:lnTo>
                    <a:lnTo>
                      <a:pt x="1166" y="5870"/>
                    </a:lnTo>
                    <a:lnTo>
                      <a:pt x="1208" y="5803"/>
                    </a:lnTo>
                    <a:lnTo>
                      <a:pt x="105" y="4767"/>
                    </a:lnTo>
                    <a:lnTo>
                      <a:pt x="1115" y="3598"/>
                    </a:lnTo>
                    <a:lnTo>
                      <a:pt x="185" y="2323"/>
                    </a:lnTo>
                    <a:lnTo>
                      <a:pt x="982" y="1249"/>
                    </a:lnTo>
                    <a:lnTo>
                      <a:pt x="994" y="1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994;p40">
                <a:extLst>
                  <a:ext uri="{FF2B5EF4-FFF2-40B4-BE49-F238E27FC236}">
                    <a16:creationId xmlns:a16="http://schemas.microsoft.com/office/drawing/2014/main" id="{C29499BD-4B9C-1D3D-F695-9CDEFADEC3C6}"/>
                  </a:ext>
                </a:extLst>
              </p:cNvPr>
              <p:cNvSpPr/>
              <p:nvPr/>
            </p:nvSpPr>
            <p:spPr>
              <a:xfrm>
                <a:off x="8549266" y="2837703"/>
                <a:ext cx="252478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342" extrusionOk="0">
                    <a:moveTo>
                      <a:pt x="1501" y="80"/>
                    </a:moveTo>
                    <a:lnTo>
                      <a:pt x="2231" y="1250"/>
                    </a:lnTo>
                    <a:lnTo>
                      <a:pt x="2231" y="1250"/>
                    </a:lnTo>
                    <a:lnTo>
                      <a:pt x="134" y="1234"/>
                    </a:lnTo>
                    <a:lnTo>
                      <a:pt x="784" y="106"/>
                    </a:lnTo>
                    <a:lnTo>
                      <a:pt x="1501" y="80"/>
                    </a:lnTo>
                    <a:close/>
                    <a:moveTo>
                      <a:pt x="1530" y="0"/>
                    </a:moveTo>
                    <a:lnTo>
                      <a:pt x="759" y="26"/>
                    </a:lnTo>
                    <a:lnTo>
                      <a:pt x="0" y="1313"/>
                    </a:lnTo>
                    <a:lnTo>
                      <a:pt x="2378" y="1342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995;p40">
                <a:extLst>
                  <a:ext uri="{FF2B5EF4-FFF2-40B4-BE49-F238E27FC236}">
                    <a16:creationId xmlns:a16="http://schemas.microsoft.com/office/drawing/2014/main" id="{62EBBDC7-4B96-FD53-DDD8-9E0BA101C3E9}"/>
                  </a:ext>
                </a:extLst>
              </p:cNvPr>
              <p:cNvSpPr/>
              <p:nvPr/>
            </p:nvSpPr>
            <p:spPr>
              <a:xfrm>
                <a:off x="8543851" y="3026482"/>
                <a:ext cx="263626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692" extrusionOk="0">
                    <a:moveTo>
                      <a:pt x="1552" y="80"/>
                    </a:moveTo>
                    <a:lnTo>
                      <a:pt x="2244" y="600"/>
                    </a:lnTo>
                    <a:lnTo>
                      <a:pt x="227" y="600"/>
                    </a:lnTo>
                    <a:lnTo>
                      <a:pt x="835" y="93"/>
                    </a:lnTo>
                    <a:lnTo>
                      <a:pt x="1552" y="80"/>
                    </a:lnTo>
                    <a:close/>
                    <a:moveTo>
                      <a:pt x="823" y="0"/>
                    </a:moveTo>
                    <a:lnTo>
                      <a:pt x="0" y="679"/>
                    </a:lnTo>
                    <a:lnTo>
                      <a:pt x="2483" y="692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996;p40">
                <a:extLst>
                  <a:ext uri="{FF2B5EF4-FFF2-40B4-BE49-F238E27FC236}">
                    <a16:creationId xmlns:a16="http://schemas.microsoft.com/office/drawing/2014/main" id="{740A5EBB-C2FA-F7CF-1481-3A1C09C3F527}"/>
                  </a:ext>
                </a:extLst>
              </p:cNvPr>
              <p:cNvSpPr/>
              <p:nvPr/>
            </p:nvSpPr>
            <p:spPr>
              <a:xfrm>
                <a:off x="8566148" y="340573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" y="1"/>
                    </a:moveTo>
                    <a:lnTo>
                      <a:pt x="1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997;p40">
                <a:extLst>
                  <a:ext uri="{FF2B5EF4-FFF2-40B4-BE49-F238E27FC236}">
                    <a16:creationId xmlns:a16="http://schemas.microsoft.com/office/drawing/2014/main" id="{FB4899B2-C3F5-E76C-1B89-ACED69A1DD70}"/>
                  </a:ext>
                </a:extLst>
              </p:cNvPr>
              <p:cNvSpPr/>
              <p:nvPr/>
            </p:nvSpPr>
            <p:spPr>
              <a:xfrm>
                <a:off x="8784762" y="3405738"/>
                <a:ext cx="3386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45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319" y="345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998;p40">
                <a:extLst>
                  <a:ext uri="{FF2B5EF4-FFF2-40B4-BE49-F238E27FC236}">
                    <a16:creationId xmlns:a16="http://schemas.microsoft.com/office/drawing/2014/main" id="{DAF6E82D-A9B6-7FA0-523B-0D316CB62524}"/>
                  </a:ext>
                </a:extLst>
              </p:cNvPr>
              <p:cNvSpPr/>
              <p:nvPr/>
            </p:nvSpPr>
            <p:spPr>
              <a:xfrm>
                <a:off x="9061135" y="2940586"/>
                <a:ext cx="6508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45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546" y="92"/>
                    </a:lnTo>
                    <a:lnTo>
                      <a:pt x="546" y="265"/>
                    </a:lnTo>
                    <a:lnTo>
                      <a:pt x="425" y="265"/>
                    </a:lnTo>
                    <a:lnTo>
                      <a:pt x="425" y="344"/>
                    </a:lnTo>
                    <a:lnTo>
                      <a:pt x="613" y="344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999;p40">
                <a:extLst>
                  <a:ext uri="{FF2B5EF4-FFF2-40B4-BE49-F238E27FC236}">
                    <a16:creationId xmlns:a16="http://schemas.microsoft.com/office/drawing/2014/main" id="{0B91F8A9-9718-5ED0-964F-19E38816B6E3}"/>
                  </a:ext>
                </a:extLst>
              </p:cNvPr>
              <p:cNvSpPr/>
              <p:nvPr/>
            </p:nvSpPr>
            <p:spPr>
              <a:xfrm>
                <a:off x="9109232" y="3161855"/>
                <a:ext cx="8494" cy="5521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20" extrusionOk="0">
                    <a:moveTo>
                      <a:pt x="0" y="0"/>
                    </a:moveTo>
                    <a:lnTo>
                      <a:pt x="13" y="465"/>
                    </a:lnTo>
                    <a:lnTo>
                      <a:pt x="80" y="520"/>
                    </a:lnTo>
                    <a:lnTo>
                      <a:pt x="80" y="5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1000;p40">
                <a:extLst>
                  <a:ext uri="{FF2B5EF4-FFF2-40B4-BE49-F238E27FC236}">
                    <a16:creationId xmlns:a16="http://schemas.microsoft.com/office/drawing/2014/main" id="{0EDE808F-2860-94F7-D077-D828DD062850}"/>
                  </a:ext>
                </a:extLst>
              </p:cNvPr>
              <p:cNvSpPr/>
              <p:nvPr/>
            </p:nvSpPr>
            <p:spPr>
              <a:xfrm>
                <a:off x="9062515" y="2968617"/>
                <a:ext cx="46822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08" extrusionOk="0">
                    <a:moveTo>
                      <a:pt x="1" y="1"/>
                    </a:moveTo>
                    <a:lnTo>
                      <a:pt x="1" y="80"/>
                    </a:lnTo>
                    <a:lnTo>
                      <a:pt x="345" y="80"/>
                    </a:lnTo>
                    <a:lnTo>
                      <a:pt x="373" y="495"/>
                    </a:lnTo>
                    <a:lnTo>
                      <a:pt x="424" y="479"/>
                    </a:lnTo>
                    <a:lnTo>
                      <a:pt x="440" y="507"/>
                    </a:lnTo>
                    <a:lnTo>
                      <a:pt x="412" y="80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1001;p40">
                <a:extLst>
                  <a:ext uri="{FF2B5EF4-FFF2-40B4-BE49-F238E27FC236}">
                    <a16:creationId xmlns:a16="http://schemas.microsoft.com/office/drawing/2014/main" id="{F6AD18A7-90C0-50A7-F943-E590CD7FC233}"/>
                  </a:ext>
                </a:extLst>
              </p:cNvPr>
              <p:cNvSpPr/>
              <p:nvPr/>
            </p:nvSpPr>
            <p:spPr>
              <a:xfrm>
                <a:off x="9111886" y="3222374"/>
                <a:ext cx="8600" cy="50857"/>
              </a:xfrm>
              <a:custGeom>
                <a:avLst/>
                <a:gdLst/>
                <a:ahLst/>
                <a:cxnLst/>
                <a:rect l="l" t="t" r="r" b="b"/>
                <a:pathLst>
                  <a:path w="81" h="479" extrusionOk="0">
                    <a:moveTo>
                      <a:pt x="1" y="1"/>
                    </a:moveTo>
                    <a:lnTo>
                      <a:pt x="14" y="479"/>
                    </a:lnTo>
                    <a:lnTo>
                      <a:pt x="80" y="479"/>
                    </a:lnTo>
                    <a:lnTo>
                      <a:pt x="68" y="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1002;p40">
                <a:extLst>
                  <a:ext uri="{FF2B5EF4-FFF2-40B4-BE49-F238E27FC236}">
                    <a16:creationId xmlns:a16="http://schemas.microsoft.com/office/drawing/2014/main" id="{B9857DFC-BB0F-42D1-2EE1-3C185A6D11AE}"/>
                  </a:ext>
                </a:extLst>
              </p:cNvPr>
              <p:cNvSpPr/>
              <p:nvPr/>
            </p:nvSpPr>
            <p:spPr>
              <a:xfrm>
                <a:off x="9102118" y="3029561"/>
                <a:ext cx="12635" cy="12252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54" extrusionOk="0">
                    <a:moveTo>
                      <a:pt x="0" y="0"/>
                    </a:moveTo>
                    <a:lnTo>
                      <a:pt x="51" y="1154"/>
                    </a:lnTo>
                    <a:lnTo>
                      <a:pt x="118" y="1154"/>
                    </a:lnTo>
                    <a:lnTo>
                      <a:pt x="67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1003;p40">
                <a:extLst>
                  <a:ext uri="{FF2B5EF4-FFF2-40B4-BE49-F238E27FC236}">
                    <a16:creationId xmlns:a16="http://schemas.microsoft.com/office/drawing/2014/main" id="{813FC134-B280-8742-CDDF-83379F4C67CD}"/>
                  </a:ext>
                </a:extLst>
              </p:cNvPr>
              <p:cNvSpPr/>
              <p:nvPr/>
            </p:nvSpPr>
            <p:spPr>
              <a:xfrm>
                <a:off x="9062515" y="3281620"/>
                <a:ext cx="73578" cy="31299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2948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1" y="2868"/>
                    </a:lnTo>
                    <a:lnTo>
                      <a:pt x="1" y="2948"/>
                    </a:lnTo>
                    <a:lnTo>
                      <a:pt x="692" y="2948"/>
                    </a:lnTo>
                    <a:lnTo>
                      <a:pt x="5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1004;p40">
                <a:extLst>
                  <a:ext uri="{FF2B5EF4-FFF2-40B4-BE49-F238E27FC236}">
                    <a16:creationId xmlns:a16="http://schemas.microsoft.com/office/drawing/2014/main" id="{E2855E32-CEB9-A263-AB54-7E27A5F325E8}"/>
                  </a:ext>
                </a:extLst>
              </p:cNvPr>
              <p:cNvSpPr/>
              <p:nvPr/>
            </p:nvSpPr>
            <p:spPr>
              <a:xfrm>
                <a:off x="9062515" y="3019368"/>
                <a:ext cx="13547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343" extrusionOk="0">
                    <a:moveTo>
                      <a:pt x="424" y="1"/>
                    </a:moveTo>
                    <a:lnTo>
                      <a:pt x="373" y="17"/>
                    </a:lnTo>
                    <a:lnTo>
                      <a:pt x="1" y="17"/>
                    </a:lnTo>
                    <a:lnTo>
                      <a:pt x="1" y="109"/>
                    </a:lnTo>
                    <a:lnTo>
                      <a:pt x="373" y="96"/>
                    </a:lnTo>
                    <a:lnTo>
                      <a:pt x="399" y="96"/>
                    </a:lnTo>
                    <a:lnTo>
                      <a:pt x="440" y="176"/>
                    </a:lnTo>
                    <a:lnTo>
                      <a:pt x="1129" y="1262"/>
                    </a:lnTo>
                    <a:lnTo>
                      <a:pt x="491" y="1250"/>
                    </a:lnTo>
                    <a:lnTo>
                      <a:pt x="1" y="1250"/>
                    </a:lnTo>
                    <a:lnTo>
                      <a:pt x="1" y="1329"/>
                    </a:lnTo>
                    <a:lnTo>
                      <a:pt x="440" y="1342"/>
                    </a:lnTo>
                    <a:lnTo>
                      <a:pt x="1275" y="1342"/>
                    </a:lnTo>
                    <a:lnTo>
                      <a:pt x="440" y="29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1005;p40">
                <a:extLst>
                  <a:ext uri="{FF2B5EF4-FFF2-40B4-BE49-F238E27FC236}">
                    <a16:creationId xmlns:a16="http://schemas.microsoft.com/office/drawing/2014/main" id="{0C2CDDE7-DF15-D96E-95B1-42B800DDEC6F}"/>
                  </a:ext>
                </a:extLst>
              </p:cNvPr>
              <p:cNvSpPr/>
              <p:nvPr/>
            </p:nvSpPr>
            <p:spPr>
              <a:xfrm>
                <a:off x="9062515" y="3208465"/>
                <a:ext cx="141209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90" extrusionOk="0">
                    <a:moveTo>
                      <a:pt x="412" y="1"/>
                    </a:moveTo>
                    <a:lnTo>
                      <a:pt x="1" y="14"/>
                    </a:lnTo>
                    <a:lnTo>
                      <a:pt x="1" y="93"/>
                    </a:lnTo>
                    <a:lnTo>
                      <a:pt x="399" y="93"/>
                    </a:lnTo>
                    <a:lnTo>
                      <a:pt x="466" y="132"/>
                    </a:lnTo>
                    <a:lnTo>
                      <a:pt x="533" y="186"/>
                    </a:lnTo>
                    <a:lnTo>
                      <a:pt x="1090" y="610"/>
                    </a:lnTo>
                    <a:lnTo>
                      <a:pt x="479" y="610"/>
                    </a:lnTo>
                    <a:lnTo>
                      <a:pt x="1" y="597"/>
                    </a:lnTo>
                    <a:lnTo>
                      <a:pt x="1" y="689"/>
                    </a:lnTo>
                    <a:lnTo>
                      <a:pt x="1329" y="689"/>
                    </a:lnTo>
                    <a:lnTo>
                      <a:pt x="520" y="81"/>
                    </a:lnTo>
                    <a:lnTo>
                      <a:pt x="453" y="26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1006;p40">
                <a:extLst>
                  <a:ext uri="{FF2B5EF4-FFF2-40B4-BE49-F238E27FC236}">
                    <a16:creationId xmlns:a16="http://schemas.microsoft.com/office/drawing/2014/main" id="{8CB4D6E0-FE70-3B0C-BFED-02609FDC6596}"/>
                  </a:ext>
                </a:extLst>
              </p:cNvPr>
              <p:cNvSpPr/>
              <p:nvPr/>
            </p:nvSpPr>
            <p:spPr>
              <a:xfrm>
                <a:off x="8932982" y="3587828"/>
                <a:ext cx="25077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345" extrusionOk="0">
                    <a:moveTo>
                      <a:pt x="2282" y="93"/>
                    </a:moveTo>
                    <a:lnTo>
                      <a:pt x="2282" y="265"/>
                    </a:lnTo>
                    <a:lnTo>
                      <a:pt x="80" y="265"/>
                    </a:lnTo>
                    <a:lnTo>
                      <a:pt x="80" y="93"/>
                    </a:lnTo>
                    <a:close/>
                    <a:moveTo>
                      <a:pt x="0" y="0"/>
                    </a:moveTo>
                    <a:lnTo>
                      <a:pt x="0" y="344"/>
                    </a:lnTo>
                    <a:lnTo>
                      <a:pt x="2361" y="34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1007;p40">
                <a:extLst>
                  <a:ext uri="{FF2B5EF4-FFF2-40B4-BE49-F238E27FC236}">
                    <a16:creationId xmlns:a16="http://schemas.microsoft.com/office/drawing/2014/main" id="{E086B9FB-9910-6E5E-83DB-94ED738E896F}"/>
                  </a:ext>
                </a:extLst>
              </p:cNvPr>
              <p:cNvSpPr/>
              <p:nvPr/>
            </p:nvSpPr>
            <p:spPr>
              <a:xfrm>
                <a:off x="8977894" y="2940586"/>
                <a:ext cx="11721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5" extrusionOk="0">
                    <a:moveTo>
                      <a:pt x="1037" y="92"/>
                    </a:moveTo>
                    <a:lnTo>
                      <a:pt x="1037" y="265"/>
                    </a:lnTo>
                    <a:lnTo>
                      <a:pt x="68" y="265"/>
                    </a:lnTo>
                    <a:lnTo>
                      <a:pt x="68" y="92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1103" y="344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1008;p40">
                <a:extLst>
                  <a:ext uri="{FF2B5EF4-FFF2-40B4-BE49-F238E27FC236}">
                    <a16:creationId xmlns:a16="http://schemas.microsoft.com/office/drawing/2014/main" id="{1A4E836D-33F2-9613-3E35-3AF00DAA2843}"/>
                  </a:ext>
                </a:extLst>
              </p:cNvPr>
              <p:cNvSpPr/>
              <p:nvPr/>
            </p:nvSpPr>
            <p:spPr>
              <a:xfrm>
                <a:off x="8968126" y="2968617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4" y="80"/>
                    </a:moveTo>
                    <a:lnTo>
                      <a:pt x="1221" y="5816"/>
                    </a:lnTo>
                    <a:lnTo>
                      <a:pt x="67" y="5816"/>
                    </a:lnTo>
                    <a:lnTo>
                      <a:pt x="345" y="80"/>
                    </a:lnTo>
                    <a:close/>
                    <a:moveTo>
                      <a:pt x="278" y="1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1009;p40">
                <a:extLst>
                  <a:ext uri="{FF2B5EF4-FFF2-40B4-BE49-F238E27FC236}">
                    <a16:creationId xmlns:a16="http://schemas.microsoft.com/office/drawing/2014/main" id="{21D65749-B60B-0127-017D-FA9CF7B17E81}"/>
                  </a:ext>
                </a:extLst>
              </p:cNvPr>
              <p:cNvSpPr/>
              <p:nvPr/>
            </p:nvSpPr>
            <p:spPr>
              <a:xfrm>
                <a:off x="8934256" y="358782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992" y="93"/>
                    </a:moveTo>
                    <a:lnTo>
                      <a:pt x="1992" y="265"/>
                    </a:lnTo>
                    <a:lnTo>
                      <a:pt x="68" y="265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2059" y="344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1010;p40">
                <a:extLst>
                  <a:ext uri="{FF2B5EF4-FFF2-40B4-BE49-F238E27FC236}">
                    <a16:creationId xmlns:a16="http://schemas.microsoft.com/office/drawing/2014/main" id="{860750C3-C8B9-80AE-AABD-4811A20A64F6}"/>
                  </a:ext>
                </a:extLst>
              </p:cNvPr>
              <p:cNvSpPr/>
              <p:nvPr/>
            </p:nvSpPr>
            <p:spPr>
              <a:xfrm>
                <a:off x="8969506" y="2970315"/>
                <a:ext cx="131335" cy="62429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880" extrusionOk="0">
                    <a:moveTo>
                      <a:pt x="943" y="1"/>
                    </a:moveTo>
                    <a:lnTo>
                      <a:pt x="226" y="1275"/>
                    </a:lnTo>
                    <a:lnTo>
                      <a:pt x="998" y="2282"/>
                    </a:lnTo>
                    <a:lnTo>
                      <a:pt x="93" y="3611"/>
                    </a:lnTo>
                    <a:lnTo>
                      <a:pt x="1128" y="4806"/>
                    </a:lnTo>
                    <a:lnTo>
                      <a:pt x="0" y="5800"/>
                    </a:lnTo>
                    <a:lnTo>
                      <a:pt x="42" y="5880"/>
                    </a:lnTo>
                    <a:lnTo>
                      <a:pt x="1237" y="4806"/>
                    </a:lnTo>
                    <a:lnTo>
                      <a:pt x="185" y="3598"/>
                    </a:lnTo>
                    <a:lnTo>
                      <a:pt x="1090" y="2269"/>
                    </a:lnTo>
                    <a:lnTo>
                      <a:pt x="306" y="1259"/>
                    </a:lnTo>
                    <a:lnTo>
                      <a:pt x="998" y="51"/>
                    </a:lnTo>
                    <a:lnTo>
                      <a:pt x="9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1011;p40">
                <a:extLst>
                  <a:ext uri="{FF2B5EF4-FFF2-40B4-BE49-F238E27FC236}">
                    <a16:creationId xmlns:a16="http://schemas.microsoft.com/office/drawing/2014/main" id="{D0D29EAF-49CA-B0C8-426D-4763B46512F6}"/>
                  </a:ext>
                </a:extLst>
              </p:cNvPr>
              <p:cNvSpPr/>
              <p:nvPr/>
            </p:nvSpPr>
            <p:spPr>
              <a:xfrm>
                <a:off x="8975239" y="2970315"/>
                <a:ext cx="128363" cy="62302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868" extrusionOk="0">
                    <a:moveTo>
                      <a:pt x="265" y="1"/>
                    </a:moveTo>
                    <a:lnTo>
                      <a:pt x="211" y="51"/>
                    </a:lnTo>
                    <a:lnTo>
                      <a:pt x="915" y="1221"/>
                    </a:lnTo>
                    <a:lnTo>
                      <a:pt x="106" y="2324"/>
                    </a:lnTo>
                    <a:lnTo>
                      <a:pt x="1023" y="3598"/>
                    </a:lnTo>
                    <a:lnTo>
                      <a:pt x="0" y="4780"/>
                    </a:lnTo>
                    <a:lnTo>
                      <a:pt x="1167" y="5867"/>
                    </a:lnTo>
                    <a:lnTo>
                      <a:pt x="1208" y="5800"/>
                    </a:lnTo>
                    <a:lnTo>
                      <a:pt x="106" y="4780"/>
                    </a:lnTo>
                    <a:lnTo>
                      <a:pt x="1116" y="3611"/>
                    </a:lnTo>
                    <a:lnTo>
                      <a:pt x="185" y="2324"/>
                    </a:lnTo>
                    <a:lnTo>
                      <a:pt x="982" y="1259"/>
                    </a:lnTo>
                    <a:lnTo>
                      <a:pt x="995" y="1234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1012;p40">
                <a:extLst>
                  <a:ext uri="{FF2B5EF4-FFF2-40B4-BE49-F238E27FC236}">
                    <a16:creationId xmlns:a16="http://schemas.microsoft.com/office/drawing/2014/main" id="{31B34E30-F694-500F-C46F-34F5C7FA9636}"/>
                  </a:ext>
                </a:extLst>
              </p:cNvPr>
              <p:cNvSpPr/>
              <p:nvPr/>
            </p:nvSpPr>
            <p:spPr>
              <a:xfrm>
                <a:off x="8914613" y="3019368"/>
                <a:ext cx="25226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343" extrusionOk="0">
                    <a:moveTo>
                      <a:pt x="1499" y="96"/>
                    </a:moveTo>
                    <a:lnTo>
                      <a:pt x="2232" y="1262"/>
                    </a:lnTo>
                    <a:lnTo>
                      <a:pt x="2232" y="1262"/>
                    </a:lnTo>
                    <a:lnTo>
                      <a:pt x="132" y="1237"/>
                    </a:lnTo>
                    <a:lnTo>
                      <a:pt x="782" y="109"/>
                    </a:lnTo>
                    <a:lnTo>
                      <a:pt x="1499" y="96"/>
                    </a:lnTo>
                    <a:close/>
                    <a:moveTo>
                      <a:pt x="1527" y="1"/>
                    </a:moveTo>
                    <a:lnTo>
                      <a:pt x="756" y="29"/>
                    </a:lnTo>
                    <a:lnTo>
                      <a:pt x="1" y="1329"/>
                    </a:lnTo>
                    <a:lnTo>
                      <a:pt x="2375" y="1342"/>
                    </a:lnTo>
                    <a:lnTo>
                      <a:pt x="2375" y="134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1013;p40">
                <a:extLst>
                  <a:ext uri="{FF2B5EF4-FFF2-40B4-BE49-F238E27FC236}">
                    <a16:creationId xmlns:a16="http://schemas.microsoft.com/office/drawing/2014/main" id="{39768FE8-8CE6-35CA-39A3-11C00063D575}"/>
                  </a:ext>
                </a:extLst>
              </p:cNvPr>
              <p:cNvSpPr/>
              <p:nvPr/>
            </p:nvSpPr>
            <p:spPr>
              <a:xfrm>
                <a:off x="8908880" y="3208465"/>
                <a:ext cx="263732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690" extrusionOk="0">
                    <a:moveTo>
                      <a:pt x="1553" y="93"/>
                    </a:moveTo>
                    <a:lnTo>
                      <a:pt x="2244" y="610"/>
                    </a:lnTo>
                    <a:lnTo>
                      <a:pt x="227" y="597"/>
                    </a:lnTo>
                    <a:lnTo>
                      <a:pt x="836" y="93"/>
                    </a:lnTo>
                    <a:close/>
                    <a:moveTo>
                      <a:pt x="1569" y="1"/>
                    </a:moveTo>
                    <a:lnTo>
                      <a:pt x="810" y="14"/>
                    </a:lnTo>
                    <a:lnTo>
                      <a:pt x="1" y="676"/>
                    </a:lnTo>
                    <a:lnTo>
                      <a:pt x="2483" y="689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1014;p40">
                <a:extLst>
                  <a:ext uri="{FF2B5EF4-FFF2-40B4-BE49-F238E27FC236}">
                    <a16:creationId xmlns:a16="http://schemas.microsoft.com/office/drawing/2014/main" id="{C04CABB2-DE4F-95C8-0084-F6368DFF22F6}"/>
                  </a:ext>
                </a:extLst>
              </p:cNvPr>
              <p:cNvSpPr/>
              <p:nvPr/>
            </p:nvSpPr>
            <p:spPr>
              <a:xfrm>
                <a:off x="8931601" y="3587828"/>
                <a:ext cx="218291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056" y="344"/>
                    </a:ln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1015;p40">
                <a:extLst>
                  <a:ext uri="{FF2B5EF4-FFF2-40B4-BE49-F238E27FC236}">
                    <a16:creationId xmlns:a16="http://schemas.microsoft.com/office/drawing/2014/main" id="{D324A9F7-999D-721F-119C-370269034BD9}"/>
                  </a:ext>
                </a:extLst>
              </p:cNvPr>
              <p:cNvSpPr/>
              <p:nvPr/>
            </p:nvSpPr>
            <p:spPr>
              <a:xfrm>
                <a:off x="9149790" y="3587828"/>
                <a:ext cx="3397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319" y="344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1016;p40">
                <a:extLst>
                  <a:ext uri="{FF2B5EF4-FFF2-40B4-BE49-F238E27FC236}">
                    <a16:creationId xmlns:a16="http://schemas.microsoft.com/office/drawing/2014/main" id="{04E96790-6B50-3CDA-1432-1D1FCE88D812}"/>
                  </a:ext>
                </a:extLst>
              </p:cNvPr>
              <p:cNvSpPr/>
              <p:nvPr/>
            </p:nvSpPr>
            <p:spPr>
              <a:xfrm>
                <a:off x="8556380" y="3092841"/>
                <a:ext cx="369586" cy="188881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1779" extrusionOk="0">
                    <a:moveTo>
                      <a:pt x="55" y="0"/>
                    </a:moveTo>
                    <a:lnTo>
                      <a:pt x="0" y="26"/>
                    </a:lnTo>
                    <a:cubicBezTo>
                      <a:pt x="13" y="41"/>
                      <a:pt x="969" y="1778"/>
                      <a:pt x="3375" y="1778"/>
                    </a:cubicBezTo>
                    <a:cubicBezTo>
                      <a:pt x="3413" y="1778"/>
                      <a:pt x="3439" y="1778"/>
                      <a:pt x="3480" y="1765"/>
                    </a:cubicBezTo>
                    <a:lnTo>
                      <a:pt x="3480" y="1714"/>
                    </a:lnTo>
                    <a:cubicBezTo>
                      <a:pt x="3445" y="1715"/>
                      <a:pt x="3410" y="1716"/>
                      <a:pt x="3376" y="1716"/>
                    </a:cubicBezTo>
                    <a:cubicBezTo>
                      <a:pt x="1008" y="1716"/>
                      <a:pt x="55" y="13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3015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C73FFDB-4A91-0F55-96D0-C4F9FCB73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56012"/>
              </p:ext>
            </p:extLst>
          </p:nvPr>
        </p:nvGraphicFramePr>
        <p:xfrm>
          <a:off x="1298028" y="224440"/>
          <a:ext cx="6007965" cy="1320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22786">
                  <a:extLst>
                    <a:ext uri="{9D8B030D-6E8A-4147-A177-3AD203B41FA5}">
                      <a16:colId xmlns:a16="http://schemas.microsoft.com/office/drawing/2014/main" val="3815512650"/>
                    </a:ext>
                  </a:extLst>
                </a:gridCol>
                <a:gridCol w="1362393">
                  <a:extLst>
                    <a:ext uri="{9D8B030D-6E8A-4147-A177-3AD203B41FA5}">
                      <a16:colId xmlns:a16="http://schemas.microsoft.com/office/drawing/2014/main" val="245736243"/>
                    </a:ext>
                  </a:extLst>
                </a:gridCol>
                <a:gridCol w="2322786">
                  <a:extLst>
                    <a:ext uri="{9D8B030D-6E8A-4147-A177-3AD203B41FA5}">
                      <a16:colId xmlns:a16="http://schemas.microsoft.com/office/drawing/2014/main" val="29514761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Device</a:t>
                      </a:r>
                      <a:endParaRPr lang="en-IN" sz="1600" u="none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pilogu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Avg. Rating</a:t>
                      </a:r>
                      <a:endParaRPr lang="en-IN" sz="1600" u="none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pilogu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dirty="0">
                          <a:solidFill>
                            <a:schemeClr val="bg2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Energy consumed  per minute</a:t>
                      </a:r>
                      <a:endParaRPr lang="en-IN" sz="1600" u="none" dirty="0">
                        <a:solidFill>
                          <a:schemeClr val="bg2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Epilogue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8872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Fan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75W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4.5 kJ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39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LED Panel/ Bulb/ Tube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25W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Bahnschrift" panose="020B0502040204020203" pitchFamily="34" charset="0"/>
                        </a:rPr>
                        <a:t>1.5 kJ</a:t>
                      </a:r>
                      <a:endParaRPr lang="en-IN" sz="1600" b="1" dirty="0">
                        <a:latin typeface="Bahnschrift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59028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720D9FB-85DE-D33B-C696-B44FF28A7B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171501"/>
              </p:ext>
            </p:extLst>
          </p:nvPr>
        </p:nvGraphicFramePr>
        <p:xfrm>
          <a:off x="1427430" y="979433"/>
          <a:ext cx="5749159" cy="3612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oogle Shape;752;p45">
            <a:extLst>
              <a:ext uri="{FF2B5EF4-FFF2-40B4-BE49-F238E27FC236}">
                <a16:creationId xmlns:a16="http://schemas.microsoft.com/office/drawing/2014/main" id="{75688F1E-97A5-2213-BEE1-90FA4FA8CD37}"/>
              </a:ext>
            </a:extLst>
          </p:cNvPr>
          <p:cNvGrpSpPr/>
          <p:nvPr/>
        </p:nvGrpSpPr>
        <p:grpSpPr>
          <a:xfrm>
            <a:off x="7655485" y="4448988"/>
            <a:ext cx="579900" cy="579900"/>
            <a:chOff x="6689156" y="2490688"/>
            <a:chExt cx="579900" cy="579900"/>
          </a:xfrm>
        </p:grpSpPr>
        <p:sp>
          <p:nvSpPr>
            <p:cNvPr id="6" name="Google Shape;753;p45">
              <a:extLst>
                <a:ext uri="{FF2B5EF4-FFF2-40B4-BE49-F238E27FC236}">
                  <a16:creationId xmlns:a16="http://schemas.microsoft.com/office/drawing/2014/main" id="{2FC1252F-7D47-B0B6-CF7A-D639BCD372C7}"/>
                </a:ext>
              </a:extLst>
            </p:cNvPr>
            <p:cNvSpPr/>
            <p:nvPr/>
          </p:nvSpPr>
          <p:spPr>
            <a:xfrm>
              <a:off x="6689156" y="2490688"/>
              <a:ext cx="579900" cy="57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" name="Google Shape;754;p45">
              <a:extLst>
                <a:ext uri="{FF2B5EF4-FFF2-40B4-BE49-F238E27FC236}">
                  <a16:creationId xmlns:a16="http://schemas.microsoft.com/office/drawing/2014/main" id="{0DBA6225-C98F-E9B0-59B8-7D19DF9D5915}"/>
                </a:ext>
              </a:extLst>
            </p:cNvPr>
            <p:cNvGrpSpPr/>
            <p:nvPr/>
          </p:nvGrpSpPr>
          <p:grpSpPr>
            <a:xfrm>
              <a:off x="6795455" y="2662236"/>
              <a:ext cx="367381" cy="236828"/>
              <a:chOff x="6831550" y="2563375"/>
              <a:chExt cx="353725" cy="228025"/>
            </a:xfrm>
          </p:grpSpPr>
          <p:sp>
            <p:nvSpPr>
              <p:cNvPr id="8" name="Google Shape;755;p45">
                <a:extLst>
                  <a:ext uri="{FF2B5EF4-FFF2-40B4-BE49-F238E27FC236}">
                    <a16:creationId xmlns:a16="http://schemas.microsoft.com/office/drawing/2014/main" id="{51E524B9-C467-EDBB-3944-8F21175A2A90}"/>
                  </a:ext>
                </a:extLst>
              </p:cNvPr>
              <p:cNvSpPr/>
              <p:nvPr/>
            </p:nvSpPr>
            <p:spPr>
              <a:xfrm>
                <a:off x="6980775" y="2667000"/>
                <a:ext cx="5527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212" extrusionOk="0">
                    <a:moveTo>
                      <a:pt x="1383" y="830"/>
                    </a:moveTo>
                    <a:lnTo>
                      <a:pt x="1383" y="1382"/>
                    </a:lnTo>
                    <a:lnTo>
                      <a:pt x="829" y="1382"/>
                    </a:lnTo>
                    <a:lnTo>
                      <a:pt x="829" y="830"/>
                    </a:lnTo>
                    <a:close/>
                    <a:moveTo>
                      <a:pt x="416" y="0"/>
                    </a:moveTo>
                    <a:cubicBezTo>
                      <a:pt x="186" y="0"/>
                      <a:pt x="1" y="186"/>
                      <a:pt x="1" y="415"/>
                    </a:cubicBezTo>
                    <a:lnTo>
                      <a:pt x="1" y="1797"/>
                    </a:lnTo>
                    <a:cubicBezTo>
                      <a:pt x="1" y="2026"/>
                      <a:pt x="186" y="2212"/>
                      <a:pt x="416" y="2212"/>
                    </a:cubicBezTo>
                    <a:lnTo>
                      <a:pt x="1796" y="2212"/>
                    </a:lnTo>
                    <a:cubicBezTo>
                      <a:pt x="2025" y="2212"/>
                      <a:pt x="2211" y="2026"/>
                      <a:pt x="2211" y="1797"/>
                    </a:cubicBezTo>
                    <a:lnTo>
                      <a:pt x="2211" y="415"/>
                    </a:lnTo>
                    <a:cubicBezTo>
                      <a:pt x="2211" y="186"/>
                      <a:pt x="2025" y="0"/>
                      <a:pt x="17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756;p45">
                <a:extLst>
                  <a:ext uri="{FF2B5EF4-FFF2-40B4-BE49-F238E27FC236}">
                    <a16:creationId xmlns:a16="http://schemas.microsoft.com/office/drawing/2014/main" id="{9D18E456-B7E3-61B3-FD19-C7A2EB290283}"/>
                  </a:ext>
                </a:extLst>
              </p:cNvPr>
              <p:cNvSpPr/>
              <p:nvPr/>
            </p:nvSpPr>
            <p:spPr>
              <a:xfrm>
                <a:off x="7091750" y="2667000"/>
                <a:ext cx="55325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2" extrusionOk="0">
                    <a:moveTo>
                      <a:pt x="1383" y="830"/>
                    </a:moveTo>
                    <a:lnTo>
                      <a:pt x="1383" y="1382"/>
                    </a:lnTo>
                    <a:lnTo>
                      <a:pt x="830" y="1382"/>
                    </a:lnTo>
                    <a:lnTo>
                      <a:pt x="830" y="830"/>
                    </a:lnTo>
                    <a:close/>
                    <a:moveTo>
                      <a:pt x="416" y="0"/>
                    </a:moveTo>
                    <a:cubicBezTo>
                      <a:pt x="186" y="0"/>
                      <a:pt x="1" y="186"/>
                      <a:pt x="1" y="415"/>
                    </a:cubicBezTo>
                    <a:lnTo>
                      <a:pt x="1" y="1797"/>
                    </a:lnTo>
                    <a:cubicBezTo>
                      <a:pt x="1" y="2026"/>
                      <a:pt x="186" y="2212"/>
                      <a:pt x="416" y="2212"/>
                    </a:cubicBezTo>
                    <a:lnTo>
                      <a:pt x="1797" y="2212"/>
                    </a:lnTo>
                    <a:cubicBezTo>
                      <a:pt x="2027" y="2212"/>
                      <a:pt x="2212" y="2026"/>
                      <a:pt x="2212" y="1797"/>
                    </a:cubicBezTo>
                    <a:lnTo>
                      <a:pt x="2212" y="415"/>
                    </a:lnTo>
                    <a:cubicBezTo>
                      <a:pt x="2212" y="186"/>
                      <a:pt x="2027" y="0"/>
                      <a:pt x="1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757;p45">
                <a:extLst>
                  <a:ext uri="{FF2B5EF4-FFF2-40B4-BE49-F238E27FC236}">
                    <a16:creationId xmlns:a16="http://schemas.microsoft.com/office/drawing/2014/main" id="{B7C093B8-D323-6EEF-C05E-2ADC6335E8EE}"/>
                  </a:ext>
                </a:extLst>
              </p:cNvPr>
              <p:cNvSpPr/>
              <p:nvPr/>
            </p:nvSpPr>
            <p:spPr>
              <a:xfrm>
                <a:off x="6831550" y="2563375"/>
                <a:ext cx="353725" cy="228025"/>
              </a:xfrm>
              <a:custGeom>
                <a:avLst/>
                <a:gdLst/>
                <a:ahLst/>
                <a:cxnLst/>
                <a:rect l="l" t="t" r="r" b="b"/>
                <a:pathLst>
                  <a:path w="14149" h="9121" extrusionOk="0">
                    <a:moveTo>
                      <a:pt x="13319" y="1015"/>
                    </a:moveTo>
                    <a:lnTo>
                      <a:pt x="13319" y="8290"/>
                    </a:lnTo>
                    <a:lnTo>
                      <a:pt x="830" y="8290"/>
                    </a:lnTo>
                    <a:lnTo>
                      <a:pt x="830" y="2375"/>
                    </a:lnTo>
                    <a:lnTo>
                      <a:pt x="4440" y="1015"/>
                    </a:lnTo>
                    <a:lnTo>
                      <a:pt x="4440" y="2087"/>
                    </a:lnTo>
                    <a:cubicBezTo>
                      <a:pt x="4440" y="2326"/>
                      <a:pt x="4635" y="2503"/>
                      <a:pt x="4855" y="2503"/>
                    </a:cubicBezTo>
                    <a:cubicBezTo>
                      <a:pt x="4903" y="2503"/>
                      <a:pt x="4953" y="2495"/>
                      <a:pt x="5001" y="2476"/>
                    </a:cubicBezTo>
                    <a:lnTo>
                      <a:pt x="8880" y="1015"/>
                    </a:lnTo>
                    <a:lnTo>
                      <a:pt x="8880" y="2087"/>
                    </a:lnTo>
                    <a:cubicBezTo>
                      <a:pt x="8880" y="2326"/>
                      <a:pt x="9075" y="2503"/>
                      <a:pt x="9294" y="2503"/>
                    </a:cubicBezTo>
                    <a:cubicBezTo>
                      <a:pt x="9342" y="2503"/>
                      <a:pt x="9392" y="2495"/>
                      <a:pt x="9440" y="2476"/>
                    </a:cubicBezTo>
                    <a:lnTo>
                      <a:pt x="13319" y="1015"/>
                    </a:lnTo>
                    <a:close/>
                    <a:moveTo>
                      <a:pt x="4855" y="1"/>
                    </a:moveTo>
                    <a:cubicBezTo>
                      <a:pt x="4807" y="1"/>
                      <a:pt x="4758" y="9"/>
                      <a:pt x="4709" y="28"/>
                    </a:cubicBezTo>
                    <a:lnTo>
                      <a:pt x="269" y="1700"/>
                    </a:lnTo>
                    <a:cubicBezTo>
                      <a:pt x="107" y="1761"/>
                      <a:pt x="1" y="1914"/>
                      <a:pt x="1" y="2087"/>
                    </a:cubicBezTo>
                    <a:lnTo>
                      <a:pt x="1" y="8705"/>
                    </a:lnTo>
                    <a:cubicBezTo>
                      <a:pt x="1" y="8934"/>
                      <a:pt x="186" y="9120"/>
                      <a:pt x="416" y="9120"/>
                    </a:cubicBezTo>
                    <a:lnTo>
                      <a:pt x="13734" y="9120"/>
                    </a:lnTo>
                    <a:cubicBezTo>
                      <a:pt x="13963" y="9120"/>
                      <a:pt x="14149" y="8934"/>
                      <a:pt x="14149" y="8705"/>
                    </a:cubicBezTo>
                    <a:lnTo>
                      <a:pt x="14149" y="417"/>
                    </a:lnTo>
                    <a:cubicBezTo>
                      <a:pt x="14149" y="178"/>
                      <a:pt x="13953" y="1"/>
                      <a:pt x="13733" y="1"/>
                    </a:cubicBezTo>
                    <a:cubicBezTo>
                      <a:pt x="13685" y="1"/>
                      <a:pt x="13636" y="9"/>
                      <a:pt x="13587" y="28"/>
                    </a:cubicBezTo>
                    <a:lnTo>
                      <a:pt x="13589" y="28"/>
                    </a:lnTo>
                    <a:lnTo>
                      <a:pt x="9708" y="1488"/>
                    </a:lnTo>
                    <a:lnTo>
                      <a:pt x="9708" y="415"/>
                    </a:lnTo>
                    <a:cubicBezTo>
                      <a:pt x="9708" y="178"/>
                      <a:pt x="9514" y="1"/>
                      <a:pt x="9294" y="1"/>
                    </a:cubicBezTo>
                    <a:cubicBezTo>
                      <a:pt x="9246" y="1"/>
                      <a:pt x="9197" y="9"/>
                      <a:pt x="9148" y="28"/>
                    </a:cubicBezTo>
                    <a:lnTo>
                      <a:pt x="5269" y="1488"/>
                    </a:lnTo>
                    <a:lnTo>
                      <a:pt x="5269" y="415"/>
                    </a:lnTo>
                    <a:cubicBezTo>
                      <a:pt x="5269" y="178"/>
                      <a:pt x="5074" y="1"/>
                      <a:pt x="48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58;p45">
                <a:extLst>
                  <a:ext uri="{FF2B5EF4-FFF2-40B4-BE49-F238E27FC236}">
                    <a16:creationId xmlns:a16="http://schemas.microsoft.com/office/drawing/2014/main" id="{43F17669-8C14-E28B-F7BA-ADEEB48D4FBE}"/>
                  </a:ext>
                </a:extLst>
              </p:cNvPr>
              <p:cNvSpPr/>
              <p:nvPr/>
            </p:nvSpPr>
            <p:spPr>
              <a:xfrm>
                <a:off x="6869775" y="2667000"/>
                <a:ext cx="55300" cy="55300"/>
              </a:xfrm>
              <a:custGeom>
                <a:avLst/>
                <a:gdLst/>
                <a:ahLst/>
                <a:cxnLst/>
                <a:rect l="l" t="t" r="r" b="b"/>
                <a:pathLst>
                  <a:path w="2212" h="2212" extrusionOk="0">
                    <a:moveTo>
                      <a:pt x="1382" y="830"/>
                    </a:moveTo>
                    <a:lnTo>
                      <a:pt x="1382" y="1382"/>
                    </a:lnTo>
                    <a:lnTo>
                      <a:pt x="830" y="1382"/>
                    </a:lnTo>
                    <a:lnTo>
                      <a:pt x="830" y="830"/>
                    </a:lnTo>
                    <a:close/>
                    <a:moveTo>
                      <a:pt x="415" y="0"/>
                    </a:moveTo>
                    <a:cubicBezTo>
                      <a:pt x="186" y="0"/>
                      <a:pt x="0" y="186"/>
                      <a:pt x="0" y="415"/>
                    </a:cubicBezTo>
                    <a:lnTo>
                      <a:pt x="0" y="1797"/>
                    </a:lnTo>
                    <a:cubicBezTo>
                      <a:pt x="0" y="2026"/>
                      <a:pt x="186" y="2212"/>
                      <a:pt x="415" y="2212"/>
                    </a:cubicBezTo>
                    <a:lnTo>
                      <a:pt x="1797" y="2212"/>
                    </a:lnTo>
                    <a:cubicBezTo>
                      <a:pt x="2026" y="2212"/>
                      <a:pt x="2212" y="2026"/>
                      <a:pt x="2212" y="1797"/>
                    </a:cubicBezTo>
                    <a:lnTo>
                      <a:pt x="2212" y="415"/>
                    </a:lnTo>
                    <a:cubicBezTo>
                      <a:pt x="2212" y="186"/>
                      <a:pt x="2026" y="0"/>
                      <a:pt x="17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oogle Shape;920;p40">
            <a:extLst>
              <a:ext uri="{FF2B5EF4-FFF2-40B4-BE49-F238E27FC236}">
                <a16:creationId xmlns:a16="http://schemas.microsoft.com/office/drawing/2014/main" id="{D0414FBD-F419-8A05-E348-0615CDF6193E}"/>
              </a:ext>
            </a:extLst>
          </p:cNvPr>
          <p:cNvGrpSpPr/>
          <p:nvPr/>
        </p:nvGrpSpPr>
        <p:grpSpPr>
          <a:xfrm>
            <a:off x="35940" y="4189330"/>
            <a:ext cx="2217683" cy="1371578"/>
            <a:chOff x="6254133" y="3636953"/>
            <a:chExt cx="2390870" cy="1372943"/>
          </a:xfrm>
        </p:grpSpPr>
        <p:grpSp>
          <p:nvGrpSpPr>
            <p:cNvPr id="15" name="Google Shape;921;p40">
              <a:extLst>
                <a:ext uri="{FF2B5EF4-FFF2-40B4-BE49-F238E27FC236}">
                  <a16:creationId xmlns:a16="http://schemas.microsoft.com/office/drawing/2014/main" id="{6B16F886-3227-9C29-B8B6-6C31E1843F16}"/>
                </a:ext>
              </a:extLst>
            </p:cNvPr>
            <p:cNvGrpSpPr/>
            <p:nvPr/>
          </p:nvGrpSpPr>
          <p:grpSpPr>
            <a:xfrm>
              <a:off x="6254133" y="3636953"/>
              <a:ext cx="1366197" cy="1372943"/>
              <a:chOff x="7191804" y="2784191"/>
              <a:chExt cx="1096994" cy="1102412"/>
            </a:xfrm>
          </p:grpSpPr>
          <p:sp>
            <p:nvSpPr>
              <p:cNvPr id="55" name="Google Shape;922;p40">
                <a:extLst>
                  <a:ext uri="{FF2B5EF4-FFF2-40B4-BE49-F238E27FC236}">
                    <a16:creationId xmlns:a16="http://schemas.microsoft.com/office/drawing/2014/main" id="{0BAB85BE-9208-6F6D-77B3-EB12D2B5EED9}"/>
                  </a:ext>
                </a:extLst>
              </p:cNvPr>
              <p:cNvSpPr/>
              <p:nvPr/>
            </p:nvSpPr>
            <p:spPr>
              <a:xfrm>
                <a:off x="7480812" y="3013953"/>
                <a:ext cx="792472" cy="384769"/>
              </a:xfrm>
              <a:custGeom>
                <a:avLst/>
                <a:gdLst/>
                <a:ahLst/>
                <a:cxnLst/>
                <a:rect l="l" t="t" r="r" b="b"/>
                <a:pathLst>
                  <a:path w="7464" h="3624" extrusionOk="0">
                    <a:moveTo>
                      <a:pt x="54" y="1"/>
                    </a:moveTo>
                    <a:lnTo>
                      <a:pt x="0" y="13"/>
                    </a:lnTo>
                    <a:cubicBezTo>
                      <a:pt x="0" y="26"/>
                      <a:pt x="96" y="412"/>
                      <a:pt x="599" y="823"/>
                    </a:cubicBezTo>
                    <a:cubicBezTo>
                      <a:pt x="1052" y="1208"/>
                      <a:pt x="1954" y="1686"/>
                      <a:pt x="3639" y="1820"/>
                    </a:cubicBezTo>
                    <a:cubicBezTo>
                      <a:pt x="3706" y="1992"/>
                      <a:pt x="4302" y="3267"/>
                      <a:pt x="7463" y="3624"/>
                    </a:cubicBezTo>
                    <a:lnTo>
                      <a:pt x="7463" y="3573"/>
                    </a:lnTo>
                    <a:cubicBezTo>
                      <a:pt x="4197" y="3200"/>
                      <a:pt x="3681" y="1804"/>
                      <a:pt x="3681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453" y="1514"/>
                      <a:pt x="54" y="13"/>
                      <a:pt x="5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23;p40">
                <a:extLst>
                  <a:ext uri="{FF2B5EF4-FFF2-40B4-BE49-F238E27FC236}">
                    <a16:creationId xmlns:a16="http://schemas.microsoft.com/office/drawing/2014/main" id="{00C0C39B-C80B-E2B3-18A1-B06DA85D72A6}"/>
                  </a:ext>
                </a:extLst>
              </p:cNvPr>
              <p:cNvSpPr/>
              <p:nvPr/>
            </p:nvSpPr>
            <p:spPr>
              <a:xfrm>
                <a:off x="7351172" y="2784191"/>
                <a:ext cx="67738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1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571" y="93"/>
                    </a:lnTo>
                    <a:lnTo>
                      <a:pt x="571" y="278"/>
                    </a:lnTo>
                    <a:lnTo>
                      <a:pt x="440" y="278"/>
                    </a:lnTo>
                    <a:lnTo>
                      <a:pt x="453" y="371"/>
                    </a:lnTo>
                    <a:lnTo>
                      <a:pt x="638" y="371"/>
                    </a:lnTo>
                    <a:lnTo>
                      <a:pt x="6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24;p40">
                <a:extLst>
                  <a:ext uri="{FF2B5EF4-FFF2-40B4-BE49-F238E27FC236}">
                    <a16:creationId xmlns:a16="http://schemas.microsoft.com/office/drawing/2014/main" id="{EC147B67-3138-AD23-621D-F499236120E6}"/>
                  </a:ext>
                </a:extLst>
              </p:cNvPr>
              <p:cNvSpPr/>
              <p:nvPr/>
            </p:nvSpPr>
            <p:spPr>
              <a:xfrm>
                <a:off x="7401924" y="3016714"/>
                <a:ext cx="9980" cy="57864"/>
              </a:xfrm>
              <a:custGeom>
                <a:avLst/>
                <a:gdLst/>
                <a:ahLst/>
                <a:cxnLst/>
                <a:rect l="l" t="t" r="r" b="b"/>
                <a:pathLst>
                  <a:path w="94" h="545" extrusionOk="0">
                    <a:moveTo>
                      <a:pt x="1" y="0"/>
                    </a:moveTo>
                    <a:lnTo>
                      <a:pt x="13" y="491"/>
                    </a:lnTo>
                    <a:lnTo>
                      <a:pt x="93" y="545"/>
                    </a:lnTo>
                    <a:lnTo>
                      <a:pt x="93" y="545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25;p40">
                <a:extLst>
                  <a:ext uri="{FF2B5EF4-FFF2-40B4-BE49-F238E27FC236}">
                    <a16:creationId xmlns:a16="http://schemas.microsoft.com/office/drawing/2014/main" id="{0502AC62-EB1F-62FA-47DD-322797E1F22A}"/>
                  </a:ext>
                </a:extLst>
              </p:cNvPr>
              <p:cNvSpPr/>
              <p:nvPr/>
            </p:nvSpPr>
            <p:spPr>
              <a:xfrm>
                <a:off x="7352553" y="2813708"/>
                <a:ext cx="49476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66" h="533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73" y="93"/>
                    </a:lnTo>
                    <a:lnTo>
                      <a:pt x="399" y="520"/>
                    </a:lnTo>
                    <a:lnTo>
                      <a:pt x="453" y="504"/>
                    </a:lnTo>
                    <a:lnTo>
                      <a:pt x="466" y="532"/>
                    </a:lnTo>
                    <a:lnTo>
                      <a:pt x="440" y="9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26;p40">
                <a:extLst>
                  <a:ext uri="{FF2B5EF4-FFF2-40B4-BE49-F238E27FC236}">
                    <a16:creationId xmlns:a16="http://schemas.microsoft.com/office/drawing/2014/main" id="{6EE56C7B-D396-FFAC-CC84-0485DEA88D65}"/>
                  </a:ext>
                </a:extLst>
              </p:cNvPr>
              <p:cNvSpPr/>
              <p:nvPr/>
            </p:nvSpPr>
            <p:spPr>
              <a:xfrm>
                <a:off x="7404684" y="3080312"/>
                <a:ext cx="10193" cy="53511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4" extrusionOk="0">
                    <a:moveTo>
                      <a:pt x="0" y="0"/>
                    </a:moveTo>
                    <a:lnTo>
                      <a:pt x="29" y="504"/>
                    </a:lnTo>
                    <a:lnTo>
                      <a:pt x="96" y="504"/>
                    </a:lnTo>
                    <a:lnTo>
                      <a:pt x="67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27;p40">
                <a:extLst>
                  <a:ext uri="{FF2B5EF4-FFF2-40B4-BE49-F238E27FC236}">
                    <a16:creationId xmlns:a16="http://schemas.microsoft.com/office/drawing/2014/main" id="{E22B6E4C-0FC7-982C-5285-A9DA46D3C0A4}"/>
                  </a:ext>
                </a:extLst>
              </p:cNvPr>
              <p:cNvSpPr/>
              <p:nvPr/>
            </p:nvSpPr>
            <p:spPr>
              <a:xfrm>
                <a:off x="7394810" y="2877306"/>
                <a:ext cx="12953" cy="129637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221" extrusionOk="0">
                    <a:moveTo>
                      <a:pt x="1" y="0"/>
                    </a:moveTo>
                    <a:lnTo>
                      <a:pt x="55" y="1221"/>
                    </a:lnTo>
                    <a:lnTo>
                      <a:pt x="122" y="1221"/>
                    </a:lnTo>
                    <a:lnTo>
                      <a:pt x="68" y="80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28;p40">
                <a:extLst>
                  <a:ext uri="{FF2B5EF4-FFF2-40B4-BE49-F238E27FC236}">
                    <a16:creationId xmlns:a16="http://schemas.microsoft.com/office/drawing/2014/main" id="{37C79A73-DB80-4116-99AD-1B743D2B33DE}"/>
                  </a:ext>
                </a:extLst>
              </p:cNvPr>
              <p:cNvSpPr/>
              <p:nvPr/>
            </p:nvSpPr>
            <p:spPr>
              <a:xfrm>
                <a:off x="7352553" y="3142212"/>
                <a:ext cx="77612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1" h="3108" extrusionOk="0">
                    <a:moveTo>
                      <a:pt x="520" y="0"/>
                    </a:moveTo>
                    <a:lnTo>
                      <a:pt x="666" y="3015"/>
                    </a:lnTo>
                    <a:lnTo>
                      <a:pt x="0" y="3015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29;p40">
                <a:extLst>
                  <a:ext uri="{FF2B5EF4-FFF2-40B4-BE49-F238E27FC236}">
                    <a16:creationId xmlns:a16="http://schemas.microsoft.com/office/drawing/2014/main" id="{2710C954-8905-6915-489F-83F109DFDD16}"/>
                  </a:ext>
                </a:extLst>
              </p:cNvPr>
              <p:cNvSpPr/>
              <p:nvPr/>
            </p:nvSpPr>
            <p:spPr>
              <a:xfrm>
                <a:off x="7352553" y="2867114"/>
                <a:ext cx="14248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410" extrusionOk="0">
                    <a:moveTo>
                      <a:pt x="453" y="1"/>
                    </a:moveTo>
                    <a:lnTo>
                      <a:pt x="399" y="17"/>
                    </a:lnTo>
                    <a:lnTo>
                      <a:pt x="0" y="17"/>
                    </a:lnTo>
                    <a:lnTo>
                      <a:pt x="0" y="109"/>
                    </a:lnTo>
                    <a:lnTo>
                      <a:pt x="399" y="96"/>
                    </a:lnTo>
                    <a:lnTo>
                      <a:pt x="411" y="96"/>
                    </a:lnTo>
                    <a:lnTo>
                      <a:pt x="466" y="176"/>
                    </a:lnTo>
                    <a:lnTo>
                      <a:pt x="1195" y="1317"/>
                    </a:lnTo>
                    <a:lnTo>
                      <a:pt x="0" y="1317"/>
                    </a:lnTo>
                    <a:lnTo>
                      <a:pt x="0" y="1396"/>
                    </a:lnTo>
                    <a:lnTo>
                      <a:pt x="466" y="1409"/>
                    </a:lnTo>
                    <a:lnTo>
                      <a:pt x="1342" y="1409"/>
                    </a:lnTo>
                    <a:lnTo>
                      <a:pt x="466" y="29"/>
                    </a:lnTo>
                    <a:lnTo>
                      <a:pt x="4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30;p40">
                <a:extLst>
                  <a:ext uri="{FF2B5EF4-FFF2-40B4-BE49-F238E27FC236}">
                    <a16:creationId xmlns:a16="http://schemas.microsoft.com/office/drawing/2014/main" id="{73824743-4365-FB87-FC30-7AC8165EDE83}"/>
                  </a:ext>
                </a:extLst>
              </p:cNvPr>
              <p:cNvSpPr/>
              <p:nvPr/>
            </p:nvSpPr>
            <p:spPr>
              <a:xfrm>
                <a:off x="7352553" y="3066085"/>
                <a:ext cx="14832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97" h="731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7" y="93"/>
                    </a:lnTo>
                    <a:lnTo>
                      <a:pt x="491" y="134"/>
                    </a:lnTo>
                    <a:lnTo>
                      <a:pt x="558" y="198"/>
                    </a:lnTo>
                    <a:lnTo>
                      <a:pt x="1144" y="638"/>
                    </a:lnTo>
                    <a:lnTo>
                      <a:pt x="520" y="638"/>
                    </a:lnTo>
                    <a:lnTo>
                      <a:pt x="0" y="625"/>
                    </a:lnTo>
                    <a:lnTo>
                      <a:pt x="0" y="717"/>
                    </a:lnTo>
                    <a:lnTo>
                      <a:pt x="587" y="717"/>
                    </a:lnTo>
                    <a:lnTo>
                      <a:pt x="1396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31;p40">
                <a:extLst>
                  <a:ext uri="{FF2B5EF4-FFF2-40B4-BE49-F238E27FC236}">
                    <a16:creationId xmlns:a16="http://schemas.microsoft.com/office/drawing/2014/main" id="{8608A48B-1C73-B290-DA86-AED5E8CB36D7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62352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61" extrusionOk="0">
                    <a:moveTo>
                      <a:pt x="2391" y="80"/>
                    </a:moveTo>
                    <a:lnTo>
                      <a:pt x="2391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470" y="360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32;p40">
                <a:extLst>
                  <a:ext uri="{FF2B5EF4-FFF2-40B4-BE49-F238E27FC236}">
                    <a16:creationId xmlns:a16="http://schemas.microsoft.com/office/drawing/2014/main" id="{95A74673-9647-71EB-1B23-7F8BD066E70B}"/>
                  </a:ext>
                </a:extLst>
              </p:cNvPr>
              <p:cNvSpPr/>
              <p:nvPr/>
            </p:nvSpPr>
            <p:spPr>
              <a:xfrm>
                <a:off x="7263897" y="2784191"/>
                <a:ext cx="122629" cy="39390"/>
              </a:xfrm>
              <a:custGeom>
                <a:avLst/>
                <a:gdLst/>
                <a:ahLst/>
                <a:cxnLst/>
                <a:rect l="l" t="t" r="r" b="b"/>
                <a:pathLst>
                  <a:path w="1155" h="371" extrusionOk="0">
                    <a:moveTo>
                      <a:pt x="1087" y="93"/>
                    </a:moveTo>
                    <a:lnTo>
                      <a:pt x="1087" y="278"/>
                    </a:lnTo>
                    <a:lnTo>
                      <a:pt x="80" y="278"/>
                    </a:lnTo>
                    <a:lnTo>
                      <a:pt x="80" y="93"/>
                    </a:lnTo>
                    <a:close/>
                    <a:moveTo>
                      <a:pt x="0" y="1"/>
                    </a:moveTo>
                    <a:lnTo>
                      <a:pt x="0" y="371"/>
                    </a:lnTo>
                    <a:lnTo>
                      <a:pt x="1154" y="371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33;p40">
                <a:extLst>
                  <a:ext uri="{FF2B5EF4-FFF2-40B4-BE49-F238E27FC236}">
                    <a16:creationId xmlns:a16="http://schemas.microsoft.com/office/drawing/2014/main" id="{2E648EA6-4A81-2D36-AF46-52AF39AD7DD4}"/>
                  </a:ext>
                </a:extLst>
              </p:cNvPr>
              <p:cNvSpPr/>
              <p:nvPr/>
            </p:nvSpPr>
            <p:spPr>
              <a:xfrm>
                <a:off x="7254129" y="2813708"/>
                <a:ext cx="143864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2" extrusionOk="0">
                    <a:moveTo>
                      <a:pt x="994" y="93"/>
                    </a:moveTo>
                    <a:lnTo>
                      <a:pt x="1287" y="6109"/>
                    </a:lnTo>
                    <a:lnTo>
                      <a:pt x="64" y="6109"/>
                    </a:lnTo>
                    <a:lnTo>
                      <a:pt x="357" y="93"/>
                    </a:lnTo>
                    <a:close/>
                    <a:moveTo>
                      <a:pt x="290" y="0"/>
                    </a:moveTo>
                    <a:lnTo>
                      <a:pt x="0" y="6201"/>
                    </a:lnTo>
                    <a:lnTo>
                      <a:pt x="1354" y="6201"/>
                    </a:lnTo>
                    <a:lnTo>
                      <a:pt x="10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34;p40">
                <a:extLst>
                  <a:ext uri="{FF2B5EF4-FFF2-40B4-BE49-F238E27FC236}">
                    <a16:creationId xmlns:a16="http://schemas.microsoft.com/office/drawing/2014/main" id="{E30C09EF-9392-EE53-682B-F161754072EB}"/>
                  </a:ext>
                </a:extLst>
              </p:cNvPr>
              <p:cNvSpPr/>
              <p:nvPr/>
            </p:nvSpPr>
            <p:spPr>
              <a:xfrm>
                <a:off x="7217180" y="346498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101" y="80"/>
                    </a:moveTo>
                    <a:lnTo>
                      <a:pt x="2101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35;p40">
                <a:extLst>
                  <a:ext uri="{FF2B5EF4-FFF2-40B4-BE49-F238E27FC236}">
                    <a16:creationId xmlns:a16="http://schemas.microsoft.com/office/drawing/2014/main" id="{B58A556B-12A2-0C08-F8F0-1872DEF223C4}"/>
                  </a:ext>
                </a:extLst>
              </p:cNvPr>
              <p:cNvSpPr/>
              <p:nvPr/>
            </p:nvSpPr>
            <p:spPr>
              <a:xfrm>
                <a:off x="7255403" y="2816362"/>
                <a:ext cx="138130" cy="654447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4" extrusionOk="0">
                    <a:moveTo>
                      <a:pt x="982" y="1"/>
                    </a:moveTo>
                    <a:lnTo>
                      <a:pt x="227" y="1329"/>
                    </a:lnTo>
                    <a:lnTo>
                      <a:pt x="1049" y="2378"/>
                    </a:lnTo>
                    <a:lnTo>
                      <a:pt x="106" y="3786"/>
                    </a:lnTo>
                    <a:lnTo>
                      <a:pt x="1183" y="5035"/>
                    </a:lnTo>
                    <a:lnTo>
                      <a:pt x="1" y="6097"/>
                    </a:lnTo>
                    <a:lnTo>
                      <a:pt x="39" y="6164"/>
                    </a:lnTo>
                    <a:lnTo>
                      <a:pt x="1301" y="5048"/>
                    </a:lnTo>
                    <a:lnTo>
                      <a:pt x="198" y="3774"/>
                    </a:lnTo>
                    <a:lnTo>
                      <a:pt x="1142" y="2378"/>
                    </a:lnTo>
                    <a:lnTo>
                      <a:pt x="319" y="1317"/>
                    </a:lnTo>
                    <a:lnTo>
                      <a:pt x="1036" y="55"/>
                    </a:lnTo>
                    <a:lnTo>
                      <a:pt x="9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36;p40">
                <a:extLst>
                  <a:ext uri="{FF2B5EF4-FFF2-40B4-BE49-F238E27FC236}">
                    <a16:creationId xmlns:a16="http://schemas.microsoft.com/office/drawing/2014/main" id="{B6F9AFBF-ACBD-7E75-2DEF-9594F65CA7D0}"/>
                  </a:ext>
                </a:extLst>
              </p:cNvPr>
              <p:cNvSpPr/>
              <p:nvPr/>
            </p:nvSpPr>
            <p:spPr>
              <a:xfrm>
                <a:off x="7260818" y="2814982"/>
                <a:ext cx="135476" cy="655828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77" extrusionOk="0">
                    <a:moveTo>
                      <a:pt x="281" y="1"/>
                    </a:moveTo>
                    <a:lnTo>
                      <a:pt x="227" y="68"/>
                    </a:lnTo>
                    <a:lnTo>
                      <a:pt x="957" y="1288"/>
                    </a:lnTo>
                    <a:lnTo>
                      <a:pt x="109" y="2458"/>
                    </a:lnTo>
                    <a:lnTo>
                      <a:pt x="1078" y="3787"/>
                    </a:lnTo>
                    <a:lnTo>
                      <a:pt x="1" y="5033"/>
                    </a:lnTo>
                    <a:lnTo>
                      <a:pt x="1237" y="6177"/>
                    </a:lnTo>
                    <a:lnTo>
                      <a:pt x="1275" y="6110"/>
                    </a:lnTo>
                    <a:lnTo>
                      <a:pt x="109" y="5020"/>
                    </a:lnTo>
                    <a:lnTo>
                      <a:pt x="1170" y="3799"/>
                    </a:lnTo>
                    <a:lnTo>
                      <a:pt x="202" y="2458"/>
                    </a:lnTo>
                    <a:lnTo>
                      <a:pt x="1024" y="1330"/>
                    </a:lnTo>
                    <a:lnTo>
                      <a:pt x="1052" y="1304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37;p40">
                <a:extLst>
                  <a:ext uri="{FF2B5EF4-FFF2-40B4-BE49-F238E27FC236}">
                    <a16:creationId xmlns:a16="http://schemas.microsoft.com/office/drawing/2014/main" id="{BBA99980-5691-4754-E18C-4E8B9D965794}"/>
                  </a:ext>
                </a:extLst>
              </p:cNvPr>
              <p:cNvSpPr/>
              <p:nvPr/>
            </p:nvSpPr>
            <p:spPr>
              <a:xfrm>
                <a:off x="7197538" y="2867114"/>
                <a:ext cx="265113" cy="149703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1410" extrusionOk="0">
                    <a:moveTo>
                      <a:pt x="1569" y="96"/>
                    </a:moveTo>
                    <a:lnTo>
                      <a:pt x="2349" y="1317"/>
                    </a:lnTo>
                    <a:lnTo>
                      <a:pt x="135" y="1304"/>
                    </a:lnTo>
                    <a:lnTo>
                      <a:pt x="823" y="122"/>
                    </a:lnTo>
                    <a:lnTo>
                      <a:pt x="1569" y="96"/>
                    </a:lnTo>
                    <a:close/>
                    <a:moveTo>
                      <a:pt x="1607" y="1"/>
                    </a:moveTo>
                    <a:lnTo>
                      <a:pt x="798" y="29"/>
                    </a:lnTo>
                    <a:lnTo>
                      <a:pt x="1" y="1396"/>
                    </a:lnTo>
                    <a:lnTo>
                      <a:pt x="2496" y="1409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38;p40">
                <a:extLst>
                  <a:ext uri="{FF2B5EF4-FFF2-40B4-BE49-F238E27FC236}">
                    <a16:creationId xmlns:a16="http://schemas.microsoft.com/office/drawing/2014/main" id="{A4387BE5-B332-5426-B775-2085572A0E7D}"/>
                  </a:ext>
                </a:extLst>
              </p:cNvPr>
              <p:cNvSpPr/>
              <p:nvPr/>
            </p:nvSpPr>
            <p:spPr>
              <a:xfrm>
                <a:off x="7191804" y="3066085"/>
                <a:ext cx="276579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40" y="625"/>
                    </a:lnTo>
                    <a:lnTo>
                      <a:pt x="877" y="105"/>
                    </a:lnTo>
                    <a:lnTo>
                      <a:pt x="1635" y="93"/>
                    </a:lnTo>
                    <a:close/>
                    <a:moveTo>
                      <a:pt x="1648" y="0"/>
                    </a:moveTo>
                    <a:lnTo>
                      <a:pt x="852" y="13"/>
                    </a:lnTo>
                    <a:lnTo>
                      <a:pt x="1" y="717"/>
                    </a:lnTo>
                    <a:lnTo>
                      <a:pt x="2604" y="730"/>
                    </a:lnTo>
                    <a:lnTo>
                      <a:pt x="2604" y="730"/>
                    </a:lnTo>
                    <a:lnTo>
                      <a:pt x="164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39;p40">
                <a:extLst>
                  <a:ext uri="{FF2B5EF4-FFF2-40B4-BE49-F238E27FC236}">
                    <a16:creationId xmlns:a16="http://schemas.microsoft.com/office/drawing/2014/main" id="{B2192B7F-ECC8-C0C3-F214-D43F9153845C}"/>
                  </a:ext>
                </a:extLst>
              </p:cNvPr>
              <p:cNvSpPr/>
              <p:nvPr/>
            </p:nvSpPr>
            <p:spPr>
              <a:xfrm>
                <a:off x="7214526" y="3464984"/>
                <a:ext cx="229757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361" extrusionOk="0">
                    <a:moveTo>
                      <a:pt x="0" y="0"/>
                    </a:moveTo>
                    <a:lnTo>
                      <a:pt x="0" y="360"/>
                    </a:lnTo>
                    <a:lnTo>
                      <a:pt x="2164" y="360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40;p40">
                <a:extLst>
                  <a:ext uri="{FF2B5EF4-FFF2-40B4-BE49-F238E27FC236}">
                    <a16:creationId xmlns:a16="http://schemas.microsoft.com/office/drawing/2014/main" id="{3ECB0FCD-A1B5-A6B1-0D3E-060FB43803A9}"/>
                  </a:ext>
                </a:extLst>
              </p:cNvPr>
              <p:cNvSpPr/>
              <p:nvPr/>
            </p:nvSpPr>
            <p:spPr>
              <a:xfrm>
                <a:off x="7444181" y="3464984"/>
                <a:ext cx="35355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3" h="361" extrusionOk="0">
                    <a:moveTo>
                      <a:pt x="1" y="0"/>
                    </a:moveTo>
                    <a:lnTo>
                      <a:pt x="1" y="360"/>
                    </a:lnTo>
                    <a:lnTo>
                      <a:pt x="332" y="360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41;p40">
                <a:extLst>
                  <a:ext uri="{FF2B5EF4-FFF2-40B4-BE49-F238E27FC236}">
                    <a16:creationId xmlns:a16="http://schemas.microsoft.com/office/drawing/2014/main" id="{32F22AEA-C421-085B-A763-67A94F801367}"/>
                  </a:ext>
                </a:extLst>
              </p:cNvPr>
              <p:cNvSpPr/>
              <p:nvPr/>
            </p:nvSpPr>
            <p:spPr>
              <a:xfrm>
                <a:off x="7734569" y="2975730"/>
                <a:ext cx="6773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638" h="374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574" y="93"/>
                    </a:lnTo>
                    <a:lnTo>
                      <a:pt x="574" y="281"/>
                    </a:lnTo>
                    <a:lnTo>
                      <a:pt x="453" y="281"/>
                    </a:lnTo>
                    <a:lnTo>
                      <a:pt x="453" y="373"/>
                    </a:lnTo>
                    <a:lnTo>
                      <a:pt x="637" y="373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42;p40">
                <a:extLst>
                  <a:ext uri="{FF2B5EF4-FFF2-40B4-BE49-F238E27FC236}">
                    <a16:creationId xmlns:a16="http://schemas.microsoft.com/office/drawing/2014/main" id="{3CF2A937-893D-C620-9761-15A892EC8374}"/>
                  </a:ext>
                </a:extLst>
              </p:cNvPr>
              <p:cNvSpPr/>
              <p:nvPr/>
            </p:nvSpPr>
            <p:spPr>
              <a:xfrm>
                <a:off x="7785321" y="3208465"/>
                <a:ext cx="10193" cy="57970"/>
              </a:xfrm>
              <a:custGeom>
                <a:avLst/>
                <a:gdLst/>
                <a:ahLst/>
                <a:cxnLst/>
                <a:rect l="l" t="t" r="r" b="b"/>
                <a:pathLst>
                  <a:path w="96" h="546" extrusionOk="0">
                    <a:moveTo>
                      <a:pt x="0" y="1"/>
                    </a:moveTo>
                    <a:lnTo>
                      <a:pt x="16" y="492"/>
                    </a:lnTo>
                    <a:lnTo>
                      <a:pt x="96" y="546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43;p40">
                <a:extLst>
                  <a:ext uri="{FF2B5EF4-FFF2-40B4-BE49-F238E27FC236}">
                    <a16:creationId xmlns:a16="http://schemas.microsoft.com/office/drawing/2014/main" id="{174585BE-266D-7824-97E1-45C5975B4F77}"/>
                  </a:ext>
                </a:extLst>
              </p:cNvPr>
              <p:cNvSpPr/>
              <p:nvPr/>
            </p:nvSpPr>
            <p:spPr>
              <a:xfrm>
                <a:off x="7736268" y="3005459"/>
                <a:ext cx="49158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463" h="530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70" y="93"/>
                    </a:lnTo>
                    <a:lnTo>
                      <a:pt x="398" y="517"/>
                    </a:lnTo>
                    <a:lnTo>
                      <a:pt x="449" y="517"/>
                    </a:lnTo>
                    <a:lnTo>
                      <a:pt x="462" y="530"/>
                    </a:lnTo>
                    <a:lnTo>
                      <a:pt x="437" y="93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44;p40">
                <a:extLst>
                  <a:ext uri="{FF2B5EF4-FFF2-40B4-BE49-F238E27FC236}">
                    <a16:creationId xmlns:a16="http://schemas.microsoft.com/office/drawing/2014/main" id="{728B6677-E4DB-957A-8265-B3026EFA9F1B}"/>
                  </a:ext>
                </a:extLst>
              </p:cNvPr>
              <p:cNvSpPr/>
              <p:nvPr/>
            </p:nvSpPr>
            <p:spPr>
              <a:xfrm>
                <a:off x="7788294" y="3271746"/>
                <a:ext cx="9980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94" h="508" extrusionOk="0">
                    <a:moveTo>
                      <a:pt x="1" y="1"/>
                    </a:moveTo>
                    <a:lnTo>
                      <a:pt x="26" y="507"/>
                    </a:lnTo>
                    <a:lnTo>
                      <a:pt x="93" y="507"/>
                    </a:lnTo>
                    <a:lnTo>
                      <a:pt x="68" y="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45;p40">
                <a:extLst>
                  <a:ext uri="{FF2B5EF4-FFF2-40B4-BE49-F238E27FC236}">
                    <a16:creationId xmlns:a16="http://schemas.microsoft.com/office/drawing/2014/main" id="{BCB92EC6-4026-49A3-C9DF-87F44D84E392}"/>
                  </a:ext>
                </a:extLst>
              </p:cNvPr>
              <p:cNvSpPr/>
              <p:nvPr/>
            </p:nvSpPr>
            <p:spPr>
              <a:xfrm>
                <a:off x="7778526" y="3068739"/>
                <a:ext cx="12635" cy="13006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25" extrusionOk="0">
                    <a:moveTo>
                      <a:pt x="0" y="1"/>
                    </a:moveTo>
                    <a:lnTo>
                      <a:pt x="51" y="1224"/>
                    </a:lnTo>
                    <a:lnTo>
                      <a:pt x="118" y="1224"/>
                    </a:lnTo>
                    <a:lnTo>
                      <a:pt x="64" y="80"/>
                    </a:lnTo>
                    <a:lnTo>
                      <a:pt x="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46;p40">
                <a:extLst>
                  <a:ext uri="{FF2B5EF4-FFF2-40B4-BE49-F238E27FC236}">
                    <a16:creationId xmlns:a16="http://schemas.microsoft.com/office/drawing/2014/main" id="{166E7BA8-7AFD-8AD8-1BC1-55468CE9796D}"/>
                  </a:ext>
                </a:extLst>
              </p:cNvPr>
              <p:cNvSpPr/>
              <p:nvPr/>
            </p:nvSpPr>
            <p:spPr>
              <a:xfrm>
                <a:off x="7736268" y="3334070"/>
                <a:ext cx="77506" cy="32998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108" extrusionOk="0">
                    <a:moveTo>
                      <a:pt x="516" y="0"/>
                    </a:moveTo>
                    <a:lnTo>
                      <a:pt x="663" y="3012"/>
                    </a:lnTo>
                    <a:lnTo>
                      <a:pt x="0" y="3012"/>
                    </a:lnTo>
                    <a:lnTo>
                      <a:pt x="0" y="3107"/>
                    </a:lnTo>
                    <a:lnTo>
                      <a:pt x="730" y="3107"/>
                    </a:lnTo>
                    <a:lnTo>
                      <a:pt x="58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47;p40">
                <a:extLst>
                  <a:ext uri="{FF2B5EF4-FFF2-40B4-BE49-F238E27FC236}">
                    <a16:creationId xmlns:a16="http://schemas.microsoft.com/office/drawing/2014/main" id="{AFD4FBBA-2AAA-A7A8-DD4A-40021DED151F}"/>
                  </a:ext>
                </a:extLst>
              </p:cNvPr>
              <p:cNvSpPr/>
              <p:nvPr/>
            </p:nvSpPr>
            <p:spPr>
              <a:xfrm>
                <a:off x="7736268" y="3060352"/>
                <a:ext cx="14216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396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8" y="80"/>
                    </a:lnTo>
                    <a:lnTo>
                      <a:pt x="424" y="80"/>
                    </a:lnTo>
                    <a:lnTo>
                      <a:pt x="462" y="159"/>
                    </a:lnTo>
                    <a:lnTo>
                      <a:pt x="1195" y="1303"/>
                    </a:lnTo>
                    <a:lnTo>
                      <a:pt x="0" y="1303"/>
                    </a:lnTo>
                    <a:lnTo>
                      <a:pt x="0" y="1383"/>
                    </a:lnTo>
                    <a:lnTo>
                      <a:pt x="462" y="1396"/>
                    </a:lnTo>
                    <a:lnTo>
                      <a:pt x="1338" y="1396"/>
                    </a:lnTo>
                    <a:lnTo>
                      <a:pt x="462" y="13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48;p40">
                <a:extLst>
                  <a:ext uri="{FF2B5EF4-FFF2-40B4-BE49-F238E27FC236}">
                    <a16:creationId xmlns:a16="http://schemas.microsoft.com/office/drawing/2014/main" id="{EA8BB544-ABAC-DE26-2941-7AD003FAE5E1}"/>
                  </a:ext>
                </a:extLst>
              </p:cNvPr>
              <p:cNvSpPr/>
              <p:nvPr/>
            </p:nvSpPr>
            <p:spPr>
              <a:xfrm>
                <a:off x="7736268" y="3257943"/>
                <a:ext cx="147898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1393" h="730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424" y="93"/>
                    </a:lnTo>
                    <a:lnTo>
                      <a:pt x="491" y="131"/>
                    </a:lnTo>
                    <a:lnTo>
                      <a:pt x="558" y="198"/>
                    </a:lnTo>
                    <a:lnTo>
                      <a:pt x="1141" y="637"/>
                    </a:lnTo>
                    <a:lnTo>
                      <a:pt x="0" y="637"/>
                    </a:lnTo>
                    <a:lnTo>
                      <a:pt x="0" y="717"/>
                    </a:lnTo>
                    <a:lnTo>
                      <a:pt x="583" y="717"/>
                    </a:lnTo>
                    <a:lnTo>
                      <a:pt x="1393" y="730"/>
                    </a:lnTo>
                    <a:lnTo>
                      <a:pt x="558" y="80"/>
                    </a:lnTo>
                    <a:lnTo>
                      <a:pt x="478" y="26"/>
                    </a:lnTo>
                    <a:lnTo>
                      <a:pt x="4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49;p40">
                <a:extLst>
                  <a:ext uri="{FF2B5EF4-FFF2-40B4-BE49-F238E27FC236}">
                    <a16:creationId xmlns:a16="http://schemas.microsoft.com/office/drawing/2014/main" id="{9556F29D-FE8E-7A89-DA26-DB3DFC1578C2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6235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471" h="358" extrusionOk="0">
                    <a:moveTo>
                      <a:pt x="2403" y="80"/>
                    </a:moveTo>
                    <a:lnTo>
                      <a:pt x="2403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470" y="357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50;p40">
                <a:extLst>
                  <a:ext uri="{FF2B5EF4-FFF2-40B4-BE49-F238E27FC236}">
                    <a16:creationId xmlns:a16="http://schemas.microsoft.com/office/drawing/2014/main" id="{AE7265F7-0A8B-4106-B99D-F395FCDB34C1}"/>
                  </a:ext>
                </a:extLst>
              </p:cNvPr>
              <p:cNvSpPr/>
              <p:nvPr/>
            </p:nvSpPr>
            <p:spPr>
              <a:xfrm>
                <a:off x="7648568" y="2975730"/>
                <a:ext cx="121568" cy="39709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374" extrusionOk="0">
                    <a:moveTo>
                      <a:pt x="1078" y="93"/>
                    </a:moveTo>
                    <a:lnTo>
                      <a:pt x="1078" y="281"/>
                    </a:lnTo>
                    <a:lnTo>
                      <a:pt x="68" y="281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73"/>
                    </a:lnTo>
                    <a:lnTo>
                      <a:pt x="1145" y="373"/>
                    </a:lnTo>
                    <a:lnTo>
                      <a:pt x="11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51;p40">
                <a:extLst>
                  <a:ext uri="{FF2B5EF4-FFF2-40B4-BE49-F238E27FC236}">
                    <a16:creationId xmlns:a16="http://schemas.microsoft.com/office/drawing/2014/main" id="{5B4EE5EA-6EA7-90F7-79EB-094D716F0525}"/>
                  </a:ext>
                </a:extLst>
              </p:cNvPr>
              <p:cNvSpPr/>
              <p:nvPr/>
            </p:nvSpPr>
            <p:spPr>
              <a:xfrm>
                <a:off x="7637419" y="3005459"/>
                <a:ext cx="143864" cy="658588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6203" extrusionOk="0">
                    <a:moveTo>
                      <a:pt x="995" y="93"/>
                    </a:moveTo>
                    <a:lnTo>
                      <a:pt x="1288" y="6107"/>
                    </a:lnTo>
                    <a:lnTo>
                      <a:pt x="67" y="6107"/>
                    </a:lnTo>
                    <a:lnTo>
                      <a:pt x="357" y="93"/>
                    </a:lnTo>
                    <a:close/>
                    <a:moveTo>
                      <a:pt x="294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52;p40">
                <a:extLst>
                  <a:ext uri="{FF2B5EF4-FFF2-40B4-BE49-F238E27FC236}">
                    <a16:creationId xmlns:a16="http://schemas.microsoft.com/office/drawing/2014/main" id="{75737010-8905-8415-C00F-78AFD42FD75F}"/>
                  </a:ext>
                </a:extLst>
              </p:cNvPr>
              <p:cNvSpPr/>
              <p:nvPr/>
            </p:nvSpPr>
            <p:spPr>
              <a:xfrm>
                <a:off x="7600895" y="3656841"/>
                <a:ext cx="229863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58" extrusionOk="0">
                    <a:moveTo>
                      <a:pt x="2097" y="80"/>
                    </a:moveTo>
                    <a:lnTo>
                      <a:pt x="2097" y="265"/>
                    </a:lnTo>
                    <a:lnTo>
                      <a:pt x="80" y="265"/>
                    </a:lnTo>
                    <a:lnTo>
                      <a:pt x="80" y="80"/>
                    </a:lnTo>
                    <a:close/>
                    <a:moveTo>
                      <a:pt x="0" y="0"/>
                    </a:moveTo>
                    <a:lnTo>
                      <a:pt x="0" y="357"/>
                    </a:lnTo>
                    <a:lnTo>
                      <a:pt x="2164" y="357"/>
                    </a:lnTo>
                    <a:lnTo>
                      <a:pt x="21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53;p40">
                <a:extLst>
                  <a:ext uri="{FF2B5EF4-FFF2-40B4-BE49-F238E27FC236}">
                    <a16:creationId xmlns:a16="http://schemas.microsoft.com/office/drawing/2014/main" id="{19C6299F-4EFF-DB67-90E0-6DC075F8F76F}"/>
                  </a:ext>
                </a:extLst>
              </p:cNvPr>
              <p:cNvSpPr/>
              <p:nvPr/>
            </p:nvSpPr>
            <p:spPr>
              <a:xfrm>
                <a:off x="7638800" y="3008220"/>
                <a:ext cx="138130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1" extrusionOk="0">
                    <a:moveTo>
                      <a:pt x="982" y="0"/>
                    </a:moveTo>
                    <a:lnTo>
                      <a:pt x="239" y="1329"/>
                    </a:lnTo>
                    <a:lnTo>
                      <a:pt x="1049" y="2390"/>
                    </a:lnTo>
                    <a:lnTo>
                      <a:pt x="105" y="3786"/>
                    </a:lnTo>
                    <a:lnTo>
                      <a:pt x="1195" y="5032"/>
                    </a:lnTo>
                    <a:lnTo>
                      <a:pt x="0" y="6096"/>
                    </a:lnTo>
                    <a:lnTo>
                      <a:pt x="42" y="6160"/>
                    </a:lnTo>
                    <a:lnTo>
                      <a:pt x="1300" y="5045"/>
                    </a:lnTo>
                    <a:lnTo>
                      <a:pt x="201" y="3770"/>
                    </a:lnTo>
                    <a:lnTo>
                      <a:pt x="1141" y="2378"/>
                    </a:lnTo>
                    <a:lnTo>
                      <a:pt x="319" y="1316"/>
                    </a:lnTo>
                    <a:lnTo>
                      <a:pt x="1036" y="55"/>
                    </a:lnTo>
                    <a:lnTo>
                      <a:pt x="98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54;p40">
                <a:extLst>
                  <a:ext uri="{FF2B5EF4-FFF2-40B4-BE49-F238E27FC236}">
                    <a16:creationId xmlns:a16="http://schemas.microsoft.com/office/drawing/2014/main" id="{BFEB873C-706D-1A39-2D7E-F391B01798E9}"/>
                  </a:ext>
                </a:extLst>
              </p:cNvPr>
              <p:cNvSpPr/>
              <p:nvPr/>
            </p:nvSpPr>
            <p:spPr>
              <a:xfrm>
                <a:off x="7644533" y="3008220"/>
                <a:ext cx="135476" cy="654129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1" extrusionOk="0">
                    <a:moveTo>
                      <a:pt x="278" y="0"/>
                    </a:moveTo>
                    <a:lnTo>
                      <a:pt x="227" y="55"/>
                    </a:lnTo>
                    <a:lnTo>
                      <a:pt x="956" y="1275"/>
                    </a:lnTo>
                    <a:lnTo>
                      <a:pt x="106" y="2445"/>
                    </a:lnTo>
                    <a:lnTo>
                      <a:pt x="1074" y="3786"/>
                    </a:lnTo>
                    <a:lnTo>
                      <a:pt x="0" y="5019"/>
                    </a:lnTo>
                    <a:lnTo>
                      <a:pt x="1234" y="6160"/>
                    </a:lnTo>
                    <a:lnTo>
                      <a:pt x="1275" y="6096"/>
                    </a:lnTo>
                    <a:lnTo>
                      <a:pt x="118" y="5007"/>
                    </a:lnTo>
                    <a:lnTo>
                      <a:pt x="1167" y="3786"/>
                    </a:lnTo>
                    <a:lnTo>
                      <a:pt x="198" y="2445"/>
                    </a:lnTo>
                    <a:lnTo>
                      <a:pt x="1036" y="1316"/>
                    </a:lnTo>
                    <a:lnTo>
                      <a:pt x="1049" y="1288"/>
                    </a:lnTo>
                    <a:lnTo>
                      <a:pt x="2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55;p40">
                <a:extLst>
                  <a:ext uri="{FF2B5EF4-FFF2-40B4-BE49-F238E27FC236}">
                    <a16:creationId xmlns:a16="http://schemas.microsoft.com/office/drawing/2014/main" id="{7CE6D96E-E03A-5942-CAF6-09FE215DB6CE}"/>
                  </a:ext>
                </a:extLst>
              </p:cNvPr>
              <p:cNvSpPr/>
              <p:nvPr/>
            </p:nvSpPr>
            <p:spPr>
              <a:xfrm>
                <a:off x="7580934" y="3060352"/>
                <a:ext cx="265325" cy="148217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396" extrusionOk="0">
                    <a:moveTo>
                      <a:pt x="1568" y="80"/>
                    </a:moveTo>
                    <a:lnTo>
                      <a:pt x="2352" y="1303"/>
                    </a:lnTo>
                    <a:lnTo>
                      <a:pt x="134" y="1288"/>
                    </a:lnTo>
                    <a:lnTo>
                      <a:pt x="826" y="108"/>
                    </a:lnTo>
                    <a:lnTo>
                      <a:pt x="1568" y="80"/>
                    </a:lnTo>
                    <a:close/>
                    <a:moveTo>
                      <a:pt x="1606" y="0"/>
                    </a:moveTo>
                    <a:lnTo>
                      <a:pt x="797" y="13"/>
                    </a:lnTo>
                    <a:lnTo>
                      <a:pt x="0" y="1383"/>
                    </a:lnTo>
                    <a:lnTo>
                      <a:pt x="2499" y="1396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56;p40">
                <a:extLst>
                  <a:ext uri="{FF2B5EF4-FFF2-40B4-BE49-F238E27FC236}">
                    <a16:creationId xmlns:a16="http://schemas.microsoft.com/office/drawing/2014/main" id="{A5C0AE7C-8D1E-3C78-57C4-E938BCEEA243}"/>
                  </a:ext>
                </a:extLst>
              </p:cNvPr>
              <p:cNvSpPr/>
              <p:nvPr/>
            </p:nvSpPr>
            <p:spPr>
              <a:xfrm>
                <a:off x="7575520" y="3257943"/>
                <a:ext cx="276155" cy="77506"/>
              </a:xfrm>
              <a:custGeom>
                <a:avLst/>
                <a:gdLst/>
                <a:ahLst/>
                <a:cxnLst/>
                <a:rect l="l" t="t" r="r" b="b"/>
                <a:pathLst>
                  <a:path w="2601" h="730" extrusionOk="0">
                    <a:moveTo>
                      <a:pt x="1632" y="93"/>
                    </a:moveTo>
                    <a:lnTo>
                      <a:pt x="2349" y="637"/>
                    </a:lnTo>
                    <a:lnTo>
                      <a:pt x="239" y="622"/>
                    </a:lnTo>
                    <a:lnTo>
                      <a:pt x="877" y="105"/>
                    </a:lnTo>
                    <a:lnTo>
                      <a:pt x="1632" y="93"/>
                    </a:lnTo>
                    <a:close/>
                    <a:moveTo>
                      <a:pt x="1645" y="0"/>
                    </a:moveTo>
                    <a:lnTo>
                      <a:pt x="848" y="13"/>
                    </a:lnTo>
                    <a:lnTo>
                      <a:pt x="0" y="717"/>
                    </a:lnTo>
                    <a:lnTo>
                      <a:pt x="2601" y="730"/>
                    </a:lnTo>
                    <a:lnTo>
                      <a:pt x="16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57;p40">
                <a:extLst>
                  <a:ext uri="{FF2B5EF4-FFF2-40B4-BE49-F238E27FC236}">
                    <a16:creationId xmlns:a16="http://schemas.microsoft.com/office/drawing/2014/main" id="{99EA758A-88F0-A5EF-E60D-3249C3AEC0BC}"/>
                  </a:ext>
                </a:extLst>
              </p:cNvPr>
              <p:cNvSpPr/>
              <p:nvPr/>
            </p:nvSpPr>
            <p:spPr>
              <a:xfrm>
                <a:off x="7597816" y="3656841"/>
                <a:ext cx="231562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358" extrusionOk="0">
                    <a:moveTo>
                      <a:pt x="1" y="0"/>
                    </a:moveTo>
                    <a:lnTo>
                      <a:pt x="1" y="357"/>
                    </a:lnTo>
                    <a:lnTo>
                      <a:pt x="2180" y="357"/>
                    </a:lnTo>
                    <a:lnTo>
                      <a:pt x="21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58;p40">
                <a:extLst>
                  <a:ext uri="{FF2B5EF4-FFF2-40B4-BE49-F238E27FC236}">
                    <a16:creationId xmlns:a16="http://schemas.microsoft.com/office/drawing/2014/main" id="{CE0E66F8-B8E9-0BFD-E3E4-25316D60A0CA}"/>
                  </a:ext>
                </a:extLst>
              </p:cNvPr>
              <p:cNvSpPr/>
              <p:nvPr/>
            </p:nvSpPr>
            <p:spPr>
              <a:xfrm>
                <a:off x="7829277" y="3656841"/>
                <a:ext cx="33975" cy="380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58" extrusionOk="0">
                    <a:moveTo>
                      <a:pt x="0" y="0"/>
                    </a:moveTo>
                    <a:lnTo>
                      <a:pt x="0" y="357"/>
                    </a:lnTo>
                    <a:lnTo>
                      <a:pt x="319" y="357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59;p40">
                <a:extLst>
                  <a:ext uri="{FF2B5EF4-FFF2-40B4-BE49-F238E27FC236}">
                    <a16:creationId xmlns:a16="http://schemas.microsoft.com/office/drawing/2014/main" id="{E1D35322-080F-0500-374D-5B6CEC22132E}"/>
                  </a:ext>
                </a:extLst>
              </p:cNvPr>
              <p:cNvSpPr/>
              <p:nvPr/>
            </p:nvSpPr>
            <p:spPr>
              <a:xfrm>
                <a:off x="8139201" y="3168968"/>
                <a:ext cx="6911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61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571" y="80"/>
                    </a:lnTo>
                    <a:lnTo>
                      <a:pt x="571" y="265"/>
                    </a:lnTo>
                    <a:lnTo>
                      <a:pt x="453" y="265"/>
                    </a:lnTo>
                    <a:lnTo>
                      <a:pt x="453" y="360"/>
                    </a:lnTo>
                    <a:lnTo>
                      <a:pt x="650" y="360"/>
                    </a:lnTo>
                    <a:lnTo>
                      <a:pt x="6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60;p40">
                <a:extLst>
                  <a:ext uri="{FF2B5EF4-FFF2-40B4-BE49-F238E27FC236}">
                    <a16:creationId xmlns:a16="http://schemas.microsoft.com/office/drawing/2014/main" id="{EAA40311-4974-C35E-36F3-CADE97981DFB}"/>
                  </a:ext>
                </a:extLst>
              </p:cNvPr>
              <p:cNvSpPr/>
              <p:nvPr/>
            </p:nvSpPr>
            <p:spPr>
              <a:xfrm>
                <a:off x="8189953" y="3400005"/>
                <a:ext cx="9874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559" extrusionOk="0">
                    <a:moveTo>
                      <a:pt x="0" y="1"/>
                    </a:moveTo>
                    <a:lnTo>
                      <a:pt x="29" y="494"/>
                    </a:lnTo>
                    <a:lnTo>
                      <a:pt x="93" y="558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61;p40">
                <a:extLst>
                  <a:ext uri="{FF2B5EF4-FFF2-40B4-BE49-F238E27FC236}">
                    <a16:creationId xmlns:a16="http://schemas.microsoft.com/office/drawing/2014/main" id="{DC9ACF29-9E1C-EF8E-2EF5-D16F7F4D1508}"/>
                  </a:ext>
                </a:extLst>
              </p:cNvPr>
              <p:cNvSpPr/>
              <p:nvPr/>
            </p:nvSpPr>
            <p:spPr>
              <a:xfrm>
                <a:off x="8142280" y="3196999"/>
                <a:ext cx="47778" cy="56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33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357" y="96"/>
                    </a:lnTo>
                    <a:lnTo>
                      <a:pt x="382" y="520"/>
                    </a:lnTo>
                    <a:lnTo>
                      <a:pt x="437" y="520"/>
                    </a:lnTo>
                    <a:lnTo>
                      <a:pt x="449" y="533"/>
                    </a:lnTo>
                    <a:lnTo>
                      <a:pt x="449" y="533"/>
                    </a:lnTo>
                    <a:lnTo>
                      <a:pt x="424" y="96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62;p40">
                <a:extLst>
                  <a:ext uri="{FF2B5EF4-FFF2-40B4-BE49-F238E27FC236}">
                    <a16:creationId xmlns:a16="http://schemas.microsoft.com/office/drawing/2014/main" id="{03139F78-18C3-D8D5-4D59-DAD8CF9DD11D}"/>
                  </a:ext>
                </a:extLst>
              </p:cNvPr>
              <p:cNvSpPr/>
              <p:nvPr/>
            </p:nvSpPr>
            <p:spPr>
              <a:xfrm>
                <a:off x="8193032" y="3464984"/>
                <a:ext cx="9874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93" h="492" extrusionOk="0">
                    <a:moveTo>
                      <a:pt x="0" y="0"/>
                    </a:moveTo>
                    <a:lnTo>
                      <a:pt x="26" y="491"/>
                    </a:lnTo>
                    <a:lnTo>
                      <a:pt x="92" y="491"/>
                    </a:lnTo>
                    <a:lnTo>
                      <a:pt x="64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3;p40">
                <a:extLst>
                  <a:ext uri="{FF2B5EF4-FFF2-40B4-BE49-F238E27FC236}">
                    <a16:creationId xmlns:a16="http://schemas.microsoft.com/office/drawing/2014/main" id="{DB40AB17-BEB8-82B3-12F2-FCF857300A4F}"/>
                  </a:ext>
                </a:extLst>
              </p:cNvPr>
              <p:cNvSpPr/>
              <p:nvPr/>
            </p:nvSpPr>
            <p:spPr>
              <a:xfrm>
                <a:off x="8182839" y="3260597"/>
                <a:ext cx="14333" cy="129743"/>
              </a:xfrm>
              <a:custGeom>
                <a:avLst/>
                <a:gdLst/>
                <a:ahLst/>
                <a:cxnLst/>
                <a:rect l="l" t="t" r="r" b="b"/>
                <a:pathLst>
                  <a:path w="135" h="1222" extrusionOk="0">
                    <a:moveTo>
                      <a:pt x="0" y="1"/>
                    </a:moveTo>
                    <a:lnTo>
                      <a:pt x="67" y="1221"/>
                    </a:lnTo>
                    <a:lnTo>
                      <a:pt x="134" y="1221"/>
                    </a:lnTo>
                    <a:lnTo>
                      <a:pt x="80" y="8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64;p40">
                <a:extLst>
                  <a:ext uri="{FF2B5EF4-FFF2-40B4-BE49-F238E27FC236}">
                    <a16:creationId xmlns:a16="http://schemas.microsoft.com/office/drawing/2014/main" id="{220C7528-86EB-FA1F-2668-8FBDCB1C4A97}"/>
                  </a:ext>
                </a:extLst>
              </p:cNvPr>
              <p:cNvSpPr/>
              <p:nvPr/>
            </p:nvSpPr>
            <p:spPr>
              <a:xfrm>
                <a:off x="8142280" y="3526883"/>
                <a:ext cx="77506" cy="328604"/>
              </a:xfrm>
              <a:custGeom>
                <a:avLst/>
                <a:gdLst/>
                <a:ahLst/>
                <a:cxnLst/>
                <a:rect l="l" t="t" r="r" b="b"/>
                <a:pathLst>
                  <a:path w="730" h="3095" extrusionOk="0">
                    <a:moveTo>
                      <a:pt x="504" y="1"/>
                    </a:moveTo>
                    <a:lnTo>
                      <a:pt x="650" y="3002"/>
                    </a:lnTo>
                    <a:lnTo>
                      <a:pt x="0" y="3002"/>
                    </a:lnTo>
                    <a:lnTo>
                      <a:pt x="0" y="3095"/>
                    </a:lnTo>
                    <a:lnTo>
                      <a:pt x="730" y="3095"/>
                    </a:lnTo>
                    <a:lnTo>
                      <a:pt x="5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65;p40">
                <a:extLst>
                  <a:ext uri="{FF2B5EF4-FFF2-40B4-BE49-F238E27FC236}">
                    <a16:creationId xmlns:a16="http://schemas.microsoft.com/office/drawing/2014/main" id="{C708300B-62C2-E164-5189-91CD41777137}"/>
                  </a:ext>
                </a:extLst>
              </p:cNvPr>
              <p:cNvSpPr/>
              <p:nvPr/>
            </p:nvSpPr>
            <p:spPr>
              <a:xfrm>
                <a:off x="8142280" y="3252103"/>
                <a:ext cx="140785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1326" h="1394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382" y="81"/>
                    </a:lnTo>
                    <a:lnTo>
                      <a:pt x="411" y="81"/>
                    </a:lnTo>
                    <a:lnTo>
                      <a:pt x="462" y="160"/>
                    </a:lnTo>
                    <a:lnTo>
                      <a:pt x="1179" y="1314"/>
                    </a:lnTo>
                    <a:lnTo>
                      <a:pt x="516" y="1301"/>
                    </a:lnTo>
                    <a:lnTo>
                      <a:pt x="0" y="1301"/>
                    </a:lnTo>
                    <a:lnTo>
                      <a:pt x="0" y="1381"/>
                    </a:lnTo>
                    <a:lnTo>
                      <a:pt x="449" y="1394"/>
                    </a:lnTo>
                    <a:lnTo>
                      <a:pt x="1326" y="1394"/>
                    </a:lnTo>
                    <a:lnTo>
                      <a:pt x="449" y="14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66;p40">
                <a:extLst>
                  <a:ext uri="{FF2B5EF4-FFF2-40B4-BE49-F238E27FC236}">
                    <a16:creationId xmlns:a16="http://schemas.microsoft.com/office/drawing/2014/main" id="{BC89B764-3F79-D352-902D-EC58BD707EFB}"/>
                  </a:ext>
                </a:extLst>
              </p:cNvPr>
              <p:cNvSpPr/>
              <p:nvPr/>
            </p:nvSpPr>
            <p:spPr>
              <a:xfrm>
                <a:off x="8142280" y="3449376"/>
                <a:ext cx="146518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731" extrusionOk="0">
                    <a:moveTo>
                      <a:pt x="437" y="1"/>
                    </a:moveTo>
                    <a:lnTo>
                      <a:pt x="0" y="14"/>
                    </a:lnTo>
                    <a:lnTo>
                      <a:pt x="0" y="93"/>
                    </a:lnTo>
                    <a:lnTo>
                      <a:pt x="411" y="93"/>
                    </a:lnTo>
                    <a:lnTo>
                      <a:pt x="478" y="147"/>
                    </a:lnTo>
                    <a:lnTo>
                      <a:pt x="542" y="202"/>
                    </a:lnTo>
                    <a:lnTo>
                      <a:pt x="1128" y="638"/>
                    </a:lnTo>
                    <a:lnTo>
                      <a:pt x="0" y="638"/>
                    </a:lnTo>
                    <a:lnTo>
                      <a:pt x="0" y="718"/>
                    </a:lnTo>
                    <a:lnTo>
                      <a:pt x="504" y="731"/>
                    </a:lnTo>
                    <a:lnTo>
                      <a:pt x="1380" y="731"/>
                    </a:lnTo>
                    <a:lnTo>
                      <a:pt x="542" y="93"/>
                    </a:lnTo>
                    <a:lnTo>
                      <a:pt x="478" y="29"/>
                    </a:lnTo>
                    <a:lnTo>
                      <a:pt x="4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67;p40">
                <a:extLst>
                  <a:ext uri="{FF2B5EF4-FFF2-40B4-BE49-F238E27FC236}">
                    <a16:creationId xmlns:a16="http://schemas.microsoft.com/office/drawing/2014/main" id="{014E35B7-5991-BC8D-05DB-3BC74120D307}"/>
                  </a:ext>
                </a:extLst>
              </p:cNvPr>
              <p:cNvSpPr/>
              <p:nvPr/>
            </p:nvSpPr>
            <p:spPr>
              <a:xfrm>
                <a:off x="8005209" y="3848274"/>
                <a:ext cx="264051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361" extrusionOk="0">
                    <a:moveTo>
                      <a:pt x="2406" y="80"/>
                    </a:moveTo>
                    <a:lnTo>
                      <a:pt x="2406" y="268"/>
                    </a:lnTo>
                    <a:lnTo>
                      <a:pt x="80" y="268"/>
                    </a:lnTo>
                    <a:lnTo>
                      <a:pt x="80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486" y="361"/>
                    </a:lnTo>
                    <a:lnTo>
                      <a:pt x="24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8;p40">
                <a:extLst>
                  <a:ext uri="{FF2B5EF4-FFF2-40B4-BE49-F238E27FC236}">
                    <a16:creationId xmlns:a16="http://schemas.microsoft.com/office/drawing/2014/main" id="{9951B898-CCF9-792E-40E7-146FD0318E6C}"/>
                  </a:ext>
                </a:extLst>
              </p:cNvPr>
              <p:cNvSpPr/>
              <p:nvPr/>
            </p:nvSpPr>
            <p:spPr>
              <a:xfrm>
                <a:off x="8053200" y="3168968"/>
                <a:ext cx="122948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361" extrusionOk="0">
                    <a:moveTo>
                      <a:pt x="1078" y="80"/>
                    </a:moveTo>
                    <a:lnTo>
                      <a:pt x="1078" y="265"/>
                    </a:lnTo>
                    <a:lnTo>
                      <a:pt x="68" y="265"/>
                    </a:lnTo>
                    <a:lnTo>
                      <a:pt x="68" y="80"/>
                    </a:lnTo>
                    <a:close/>
                    <a:moveTo>
                      <a:pt x="1" y="0"/>
                    </a:moveTo>
                    <a:lnTo>
                      <a:pt x="1" y="360"/>
                    </a:lnTo>
                    <a:lnTo>
                      <a:pt x="1158" y="360"/>
                    </a:lnTo>
                    <a:lnTo>
                      <a:pt x="11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9;p40">
                <a:extLst>
                  <a:ext uri="{FF2B5EF4-FFF2-40B4-BE49-F238E27FC236}">
                    <a16:creationId xmlns:a16="http://schemas.microsoft.com/office/drawing/2014/main" id="{692CC1B6-6FAA-3349-BFD0-DB2C35CB75E2}"/>
                  </a:ext>
                </a:extLst>
              </p:cNvPr>
              <p:cNvSpPr/>
              <p:nvPr/>
            </p:nvSpPr>
            <p:spPr>
              <a:xfrm>
                <a:off x="8042051" y="3196999"/>
                <a:ext cx="143970" cy="658482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6202" extrusionOk="0">
                    <a:moveTo>
                      <a:pt x="995" y="96"/>
                    </a:moveTo>
                    <a:lnTo>
                      <a:pt x="1288" y="6109"/>
                    </a:lnTo>
                    <a:lnTo>
                      <a:pt x="68" y="6109"/>
                    </a:lnTo>
                    <a:lnTo>
                      <a:pt x="358" y="96"/>
                    </a:lnTo>
                    <a:close/>
                    <a:moveTo>
                      <a:pt x="291" y="1"/>
                    </a:moveTo>
                    <a:lnTo>
                      <a:pt x="1" y="6202"/>
                    </a:lnTo>
                    <a:lnTo>
                      <a:pt x="1355" y="6202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70;p40">
                <a:extLst>
                  <a:ext uri="{FF2B5EF4-FFF2-40B4-BE49-F238E27FC236}">
                    <a16:creationId xmlns:a16="http://schemas.microsoft.com/office/drawing/2014/main" id="{43A41BD2-0CF2-52BE-FE35-72339CCD1C27}"/>
                  </a:ext>
                </a:extLst>
              </p:cNvPr>
              <p:cNvSpPr/>
              <p:nvPr/>
            </p:nvSpPr>
            <p:spPr>
              <a:xfrm>
                <a:off x="8006907" y="3848274"/>
                <a:ext cx="229863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65" h="361" extrusionOk="0">
                    <a:moveTo>
                      <a:pt x="2084" y="80"/>
                    </a:moveTo>
                    <a:lnTo>
                      <a:pt x="2084" y="268"/>
                    </a:lnTo>
                    <a:lnTo>
                      <a:pt x="64" y="268"/>
                    </a:lnTo>
                    <a:lnTo>
                      <a:pt x="64" y="80"/>
                    </a:lnTo>
                    <a:close/>
                    <a:moveTo>
                      <a:pt x="0" y="1"/>
                    </a:moveTo>
                    <a:lnTo>
                      <a:pt x="0" y="361"/>
                    </a:lnTo>
                    <a:lnTo>
                      <a:pt x="2164" y="361"/>
                    </a:lnTo>
                    <a:lnTo>
                      <a:pt x="21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71;p40">
                <a:extLst>
                  <a:ext uri="{FF2B5EF4-FFF2-40B4-BE49-F238E27FC236}">
                    <a16:creationId xmlns:a16="http://schemas.microsoft.com/office/drawing/2014/main" id="{C043D374-F423-F760-F9C8-2851E599282E}"/>
                  </a:ext>
                </a:extLst>
              </p:cNvPr>
              <p:cNvSpPr/>
              <p:nvPr/>
            </p:nvSpPr>
            <p:spPr>
              <a:xfrm>
                <a:off x="8043432" y="3200078"/>
                <a:ext cx="138130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6160" extrusionOk="0">
                    <a:moveTo>
                      <a:pt x="995" y="0"/>
                    </a:moveTo>
                    <a:lnTo>
                      <a:pt x="240" y="1326"/>
                    </a:lnTo>
                    <a:lnTo>
                      <a:pt x="1049" y="2390"/>
                    </a:lnTo>
                    <a:lnTo>
                      <a:pt x="106" y="3783"/>
                    </a:lnTo>
                    <a:lnTo>
                      <a:pt x="1196" y="5032"/>
                    </a:lnTo>
                    <a:lnTo>
                      <a:pt x="1" y="6093"/>
                    </a:lnTo>
                    <a:lnTo>
                      <a:pt x="39" y="6160"/>
                    </a:lnTo>
                    <a:lnTo>
                      <a:pt x="1301" y="5045"/>
                    </a:lnTo>
                    <a:lnTo>
                      <a:pt x="198" y="3783"/>
                    </a:lnTo>
                    <a:lnTo>
                      <a:pt x="1141" y="2377"/>
                    </a:lnTo>
                    <a:lnTo>
                      <a:pt x="332" y="1313"/>
                    </a:lnTo>
                    <a:lnTo>
                      <a:pt x="1049" y="51"/>
                    </a:lnTo>
                    <a:lnTo>
                      <a:pt x="9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72;p40">
                <a:extLst>
                  <a:ext uri="{FF2B5EF4-FFF2-40B4-BE49-F238E27FC236}">
                    <a16:creationId xmlns:a16="http://schemas.microsoft.com/office/drawing/2014/main" id="{29901536-0F17-81BD-3789-4FC3B2BC607C}"/>
                  </a:ext>
                </a:extLst>
              </p:cNvPr>
              <p:cNvSpPr/>
              <p:nvPr/>
            </p:nvSpPr>
            <p:spPr>
              <a:xfrm>
                <a:off x="8049165" y="3200078"/>
                <a:ext cx="135476" cy="654023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6160" extrusionOk="0">
                    <a:moveTo>
                      <a:pt x="291" y="0"/>
                    </a:moveTo>
                    <a:lnTo>
                      <a:pt x="240" y="51"/>
                    </a:lnTo>
                    <a:lnTo>
                      <a:pt x="969" y="1275"/>
                    </a:lnTo>
                    <a:lnTo>
                      <a:pt x="106" y="2441"/>
                    </a:lnTo>
                    <a:lnTo>
                      <a:pt x="1075" y="3783"/>
                    </a:lnTo>
                    <a:lnTo>
                      <a:pt x="1" y="5019"/>
                    </a:lnTo>
                    <a:lnTo>
                      <a:pt x="1234" y="6160"/>
                    </a:lnTo>
                    <a:lnTo>
                      <a:pt x="1275" y="6093"/>
                    </a:lnTo>
                    <a:lnTo>
                      <a:pt x="119" y="5006"/>
                    </a:lnTo>
                    <a:lnTo>
                      <a:pt x="1167" y="3783"/>
                    </a:lnTo>
                    <a:lnTo>
                      <a:pt x="211" y="2441"/>
                    </a:lnTo>
                    <a:lnTo>
                      <a:pt x="1036" y="1313"/>
                    </a:lnTo>
                    <a:lnTo>
                      <a:pt x="1049" y="1288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73;p40">
                <a:extLst>
                  <a:ext uri="{FF2B5EF4-FFF2-40B4-BE49-F238E27FC236}">
                    <a16:creationId xmlns:a16="http://schemas.microsoft.com/office/drawing/2014/main" id="{340CDE28-29FF-D122-D567-82887FC75D1A}"/>
                  </a:ext>
                </a:extLst>
              </p:cNvPr>
              <p:cNvSpPr/>
              <p:nvPr/>
            </p:nvSpPr>
            <p:spPr>
              <a:xfrm>
                <a:off x="7985566" y="3252103"/>
                <a:ext cx="265007" cy="148004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394" extrusionOk="0">
                    <a:moveTo>
                      <a:pt x="1581" y="81"/>
                    </a:moveTo>
                    <a:lnTo>
                      <a:pt x="2352" y="1314"/>
                    </a:lnTo>
                    <a:lnTo>
                      <a:pt x="134" y="1288"/>
                    </a:lnTo>
                    <a:lnTo>
                      <a:pt x="839" y="106"/>
                    </a:lnTo>
                    <a:lnTo>
                      <a:pt x="1581" y="81"/>
                    </a:lnTo>
                    <a:close/>
                    <a:moveTo>
                      <a:pt x="1607" y="1"/>
                    </a:moveTo>
                    <a:lnTo>
                      <a:pt x="797" y="14"/>
                    </a:lnTo>
                    <a:lnTo>
                      <a:pt x="1" y="1381"/>
                    </a:lnTo>
                    <a:lnTo>
                      <a:pt x="2496" y="1394"/>
                    </a:lnTo>
                    <a:lnTo>
                      <a:pt x="2496" y="1394"/>
                    </a:lnTo>
                    <a:lnTo>
                      <a:pt x="16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74;p40">
                <a:extLst>
                  <a:ext uri="{FF2B5EF4-FFF2-40B4-BE49-F238E27FC236}">
                    <a16:creationId xmlns:a16="http://schemas.microsoft.com/office/drawing/2014/main" id="{9D976DD8-75A8-F1E4-E7E1-79F73FD8A064}"/>
                  </a:ext>
                </a:extLst>
              </p:cNvPr>
              <p:cNvSpPr/>
              <p:nvPr/>
            </p:nvSpPr>
            <p:spPr>
              <a:xfrm>
                <a:off x="7979833" y="3449376"/>
                <a:ext cx="276473" cy="77612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731" extrusionOk="0">
                    <a:moveTo>
                      <a:pt x="1635" y="93"/>
                    </a:moveTo>
                    <a:lnTo>
                      <a:pt x="2352" y="638"/>
                    </a:lnTo>
                    <a:lnTo>
                      <a:pt x="2352" y="638"/>
                    </a:lnTo>
                    <a:lnTo>
                      <a:pt x="239" y="625"/>
                    </a:lnTo>
                    <a:lnTo>
                      <a:pt x="877" y="109"/>
                    </a:lnTo>
                    <a:lnTo>
                      <a:pt x="1635" y="93"/>
                    </a:lnTo>
                    <a:close/>
                    <a:moveTo>
                      <a:pt x="1661" y="1"/>
                    </a:moveTo>
                    <a:lnTo>
                      <a:pt x="864" y="14"/>
                    </a:lnTo>
                    <a:lnTo>
                      <a:pt x="0" y="718"/>
                    </a:lnTo>
                    <a:lnTo>
                      <a:pt x="2604" y="731"/>
                    </a:lnTo>
                    <a:lnTo>
                      <a:pt x="16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75;p40">
                <a:extLst>
                  <a:ext uri="{FF2B5EF4-FFF2-40B4-BE49-F238E27FC236}">
                    <a16:creationId xmlns:a16="http://schemas.microsoft.com/office/drawing/2014/main" id="{26F40A90-895A-0E63-259A-D5A5EADA9521}"/>
                  </a:ext>
                </a:extLst>
              </p:cNvPr>
              <p:cNvSpPr/>
              <p:nvPr/>
            </p:nvSpPr>
            <p:spPr>
              <a:xfrm>
                <a:off x="8002448" y="3848274"/>
                <a:ext cx="23124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361" extrusionOk="0">
                    <a:moveTo>
                      <a:pt x="1" y="1"/>
                    </a:moveTo>
                    <a:lnTo>
                      <a:pt x="1" y="361"/>
                    </a:lnTo>
                    <a:lnTo>
                      <a:pt x="2177" y="361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76;p40">
                <a:extLst>
                  <a:ext uri="{FF2B5EF4-FFF2-40B4-BE49-F238E27FC236}">
                    <a16:creationId xmlns:a16="http://schemas.microsoft.com/office/drawing/2014/main" id="{82D3A2A0-9D00-97FA-2965-18F06123634C}"/>
                  </a:ext>
                </a:extLst>
              </p:cNvPr>
              <p:cNvSpPr/>
              <p:nvPr/>
            </p:nvSpPr>
            <p:spPr>
              <a:xfrm>
                <a:off x="8233590" y="3848274"/>
                <a:ext cx="35674" cy="38328"/>
              </a:xfrm>
              <a:custGeom>
                <a:avLst/>
                <a:gdLst/>
                <a:ahLst/>
                <a:cxnLst/>
                <a:rect l="l" t="t" r="r" b="b"/>
                <a:pathLst>
                  <a:path w="336" h="361" extrusionOk="0">
                    <a:moveTo>
                      <a:pt x="0" y="1"/>
                    </a:moveTo>
                    <a:lnTo>
                      <a:pt x="0" y="361"/>
                    </a:lnTo>
                    <a:lnTo>
                      <a:pt x="335" y="361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77;p40">
                <a:extLst>
                  <a:ext uri="{FF2B5EF4-FFF2-40B4-BE49-F238E27FC236}">
                    <a16:creationId xmlns:a16="http://schemas.microsoft.com/office/drawing/2014/main" id="{8B94FDDD-F341-7E79-4A0F-8BA1FC85841B}"/>
                  </a:ext>
                </a:extLst>
              </p:cNvPr>
              <p:cNvSpPr/>
              <p:nvPr/>
            </p:nvSpPr>
            <p:spPr>
              <a:xfrm>
                <a:off x="7208792" y="3140832"/>
                <a:ext cx="793746" cy="386149"/>
              </a:xfrm>
              <a:custGeom>
                <a:avLst/>
                <a:gdLst/>
                <a:ahLst/>
                <a:cxnLst/>
                <a:rect l="l" t="t" r="r" b="b"/>
                <a:pathLst>
                  <a:path w="7476" h="3637" extrusionOk="0">
                    <a:moveTo>
                      <a:pt x="41" y="1"/>
                    </a:moveTo>
                    <a:lnTo>
                      <a:pt x="0" y="13"/>
                    </a:lnTo>
                    <a:cubicBezTo>
                      <a:pt x="0" y="26"/>
                      <a:pt x="650" y="1712"/>
                      <a:pt x="3639" y="1820"/>
                    </a:cubicBezTo>
                    <a:cubicBezTo>
                      <a:pt x="3732" y="1992"/>
                      <a:pt x="4675" y="3637"/>
                      <a:pt x="7090" y="3637"/>
                    </a:cubicBezTo>
                    <a:cubicBezTo>
                      <a:pt x="7224" y="3637"/>
                      <a:pt x="7342" y="3637"/>
                      <a:pt x="7476" y="3624"/>
                    </a:cubicBezTo>
                    <a:lnTo>
                      <a:pt x="7476" y="3573"/>
                    </a:lnTo>
                    <a:cubicBezTo>
                      <a:pt x="7343" y="3582"/>
                      <a:pt x="7213" y="3587"/>
                      <a:pt x="7088" y="3587"/>
                    </a:cubicBezTo>
                    <a:cubicBezTo>
                      <a:pt x="4593" y="3587"/>
                      <a:pt x="3677" y="1803"/>
                      <a:pt x="3677" y="1779"/>
                    </a:cubicBezTo>
                    <a:lnTo>
                      <a:pt x="3665" y="1766"/>
                    </a:lnTo>
                    <a:lnTo>
                      <a:pt x="3652" y="1766"/>
                    </a:lnTo>
                    <a:cubicBezTo>
                      <a:pt x="692" y="1674"/>
                      <a:pt x="54" y="13"/>
                      <a:pt x="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978;p40">
              <a:extLst>
                <a:ext uri="{FF2B5EF4-FFF2-40B4-BE49-F238E27FC236}">
                  <a16:creationId xmlns:a16="http://schemas.microsoft.com/office/drawing/2014/main" id="{9926073D-BF7C-A45A-381B-351BC6D83D39}"/>
                </a:ext>
              </a:extLst>
            </p:cNvPr>
            <p:cNvGrpSpPr/>
            <p:nvPr/>
          </p:nvGrpSpPr>
          <p:grpSpPr>
            <a:xfrm>
              <a:off x="7823197" y="3784391"/>
              <a:ext cx="821806" cy="1078070"/>
              <a:chOff x="8543851" y="2758815"/>
              <a:chExt cx="659873" cy="865642"/>
            </a:xfrm>
          </p:grpSpPr>
          <p:sp>
            <p:nvSpPr>
              <p:cNvPr id="17" name="Google Shape;979;p40">
                <a:extLst>
                  <a:ext uri="{FF2B5EF4-FFF2-40B4-BE49-F238E27FC236}">
                    <a16:creationId xmlns:a16="http://schemas.microsoft.com/office/drawing/2014/main" id="{86410941-2398-D359-4E37-E6EF5620072E}"/>
                  </a:ext>
                </a:extLst>
              </p:cNvPr>
              <p:cNvSpPr/>
              <p:nvPr/>
            </p:nvSpPr>
            <p:spPr>
              <a:xfrm>
                <a:off x="8815871" y="2968617"/>
                <a:ext cx="373621" cy="190580"/>
              </a:xfrm>
              <a:custGeom>
                <a:avLst/>
                <a:gdLst/>
                <a:ahLst/>
                <a:cxnLst/>
                <a:rect l="l" t="t" r="r" b="b"/>
                <a:pathLst>
                  <a:path w="3519" h="1795" extrusionOk="0">
                    <a:moveTo>
                      <a:pt x="39" y="1"/>
                    </a:moveTo>
                    <a:lnTo>
                      <a:pt x="0" y="29"/>
                    </a:lnTo>
                    <a:cubicBezTo>
                      <a:pt x="0" y="42"/>
                      <a:pt x="890" y="1689"/>
                      <a:pt x="3519" y="1795"/>
                    </a:cubicBezTo>
                    <a:lnTo>
                      <a:pt x="3519" y="1740"/>
                    </a:lnTo>
                    <a:cubicBezTo>
                      <a:pt x="931" y="1635"/>
                      <a:pt x="55" y="17"/>
                      <a:pt x="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980;p40">
                <a:extLst>
                  <a:ext uri="{FF2B5EF4-FFF2-40B4-BE49-F238E27FC236}">
                    <a16:creationId xmlns:a16="http://schemas.microsoft.com/office/drawing/2014/main" id="{FDF3215C-0FA3-4289-B3DD-BDF69F2C507A}"/>
                  </a:ext>
                </a:extLst>
              </p:cNvPr>
              <p:cNvSpPr/>
              <p:nvPr/>
            </p:nvSpPr>
            <p:spPr>
              <a:xfrm>
                <a:off x="8696106" y="2758815"/>
                <a:ext cx="64765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610" h="346" extrusionOk="0">
                    <a:moveTo>
                      <a:pt x="0" y="1"/>
                    </a:moveTo>
                    <a:lnTo>
                      <a:pt x="0" y="81"/>
                    </a:lnTo>
                    <a:lnTo>
                      <a:pt x="545" y="81"/>
                    </a:lnTo>
                    <a:lnTo>
                      <a:pt x="545" y="265"/>
                    </a:lnTo>
                    <a:lnTo>
                      <a:pt x="424" y="265"/>
                    </a:lnTo>
                    <a:lnTo>
                      <a:pt x="424" y="345"/>
                    </a:lnTo>
                    <a:lnTo>
                      <a:pt x="609" y="345"/>
                    </a:lnTo>
                    <a:lnTo>
                      <a:pt x="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981;p40">
                <a:extLst>
                  <a:ext uri="{FF2B5EF4-FFF2-40B4-BE49-F238E27FC236}">
                    <a16:creationId xmlns:a16="http://schemas.microsoft.com/office/drawing/2014/main" id="{8148ECFB-B481-E387-1CC9-716952CE02E4}"/>
                  </a:ext>
                </a:extLst>
              </p:cNvPr>
              <p:cNvSpPr/>
              <p:nvPr/>
            </p:nvSpPr>
            <p:spPr>
              <a:xfrm>
                <a:off x="8743778" y="2978809"/>
                <a:ext cx="8600" cy="56271"/>
              </a:xfrm>
              <a:custGeom>
                <a:avLst/>
                <a:gdLst/>
                <a:ahLst/>
                <a:cxnLst/>
                <a:rect l="l" t="t" r="r" b="b"/>
                <a:pathLst>
                  <a:path w="81" h="530" extrusionOk="0">
                    <a:moveTo>
                      <a:pt x="1" y="0"/>
                    </a:moveTo>
                    <a:lnTo>
                      <a:pt x="17" y="478"/>
                    </a:lnTo>
                    <a:lnTo>
                      <a:pt x="80" y="529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982;p40">
                <a:extLst>
                  <a:ext uri="{FF2B5EF4-FFF2-40B4-BE49-F238E27FC236}">
                    <a16:creationId xmlns:a16="http://schemas.microsoft.com/office/drawing/2014/main" id="{302056A7-7246-FF2E-9BA6-23F4F3B6D9F3}"/>
                  </a:ext>
                </a:extLst>
              </p:cNvPr>
              <p:cNvSpPr/>
              <p:nvPr/>
            </p:nvSpPr>
            <p:spPr>
              <a:xfrm>
                <a:off x="8697486" y="2786952"/>
                <a:ext cx="46397" cy="52237"/>
              </a:xfrm>
              <a:custGeom>
                <a:avLst/>
                <a:gdLst/>
                <a:ahLst/>
                <a:cxnLst/>
                <a:rect l="l" t="t" r="r" b="b"/>
                <a:pathLst>
                  <a:path w="437" h="492" extrusionOk="0">
                    <a:moveTo>
                      <a:pt x="0" y="0"/>
                    </a:moveTo>
                    <a:lnTo>
                      <a:pt x="0" y="80"/>
                    </a:lnTo>
                    <a:lnTo>
                      <a:pt x="344" y="80"/>
                    </a:lnTo>
                    <a:lnTo>
                      <a:pt x="373" y="478"/>
                    </a:lnTo>
                    <a:lnTo>
                      <a:pt x="424" y="478"/>
                    </a:lnTo>
                    <a:lnTo>
                      <a:pt x="437" y="491"/>
                    </a:lnTo>
                    <a:lnTo>
                      <a:pt x="411" y="80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983;p40">
                <a:extLst>
                  <a:ext uri="{FF2B5EF4-FFF2-40B4-BE49-F238E27FC236}">
                    <a16:creationId xmlns:a16="http://schemas.microsoft.com/office/drawing/2014/main" id="{6C6F9E99-ED61-7E80-B597-DB2609851935}"/>
                  </a:ext>
                </a:extLst>
              </p:cNvPr>
              <p:cNvSpPr/>
              <p:nvPr/>
            </p:nvSpPr>
            <p:spPr>
              <a:xfrm>
                <a:off x="8746857" y="3040709"/>
                <a:ext cx="8600" cy="49476"/>
              </a:xfrm>
              <a:custGeom>
                <a:avLst/>
                <a:gdLst/>
                <a:ahLst/>
                <a:cxnLst/>
                <a:rect l="l" t="t" r="r" b="b"/>
                <a:pathLst>
                  <a:path w="81" h="466" extrusionOk="0">
                    <a:moveTo>
                      <a:pt x="0" y="0"/>
                    </a:moveTo>
                    <a:lnTo>
                      <a:pt x="13" y="466"/>
                    </a:lnTo>
                    <a:lnTo>
                      <a:pt x="80" y="466"/>
                    </a:lnTo>
                    <a:lnTo>
                      <a:pt x="67" y="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984;p40">
                <a:extLst>
                  <a:ext uri="{FF2B5EF4-FFF2-40B4-BE49-F238E27FC236}">
                    <a16:creationId xmlns:a16="http://schemas.microsoft.com/office/drawing/2014/main" id="{36E25C94-B0B8-E933-E47C-E56761ED4BEC}"/>
                  </a:ext>
                </a:extLst>
              </p:cNvPr>
              <p:cNvSpPr/>
              <p:nvPr/>
            </p:nvSpPr>
            <p:spPr>
              <a:xfrm>
                <a:off x="8737089" y="2846197"/>
                <a:ext cx="12528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170" extrusionOk="0">
                    <a:moveTo>
                      <a:pt x="0" y="0"/>
                    </a:moveTo>
                    <a:lnTo>
                      <a:pt x="51" y="1170"/>
                    </a:lnTo>
                    <a:lnTo>
                      <a:pt x="118" y="1170"/>
                    </a:lnTo>
                    <a:lnTo>
                      <a:pt x="64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985;p40">
                <a:extLst>
                  <a:ext uri="{FF2B5EF4-FFF2-40B4-BE49-F238E27FC236}">
                    <a16:creationId xmlns:a16="http://schemas.microsoft.com/office/drawing/2014/main" id="{5973E5EA-BC14-E299-205E-85745BB10C6E}"/>
                  </a:ext>
                </a:extLst>
              </p:cNvPr>
              <p:cNvSpPr/>
              <p:nvPr/>
            </p:nvSpPr>
            <p:spPr>
              <a:xfrm>
                <a:off x="8697486" y="3098575"/>
                <a:ext cx="73471" cy="314377"/>
              </a:xfrm>
              <a:custGeom>
                <a:avLst/>
                <a:gdLst/>
                <a:ahLst/>
                <a:cxnLst/>
                <a:rect l="l" t="t" r="r" b="b"/>
                <a:pathLst>
                  <a:path w="692" h="2961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0" y="2868"/>
                    </a:lnTo>
                    <a:lnTo>
                      <a:pt x="0" y="2961"/>
                    </a:lnTo>
                    <a:lnTo>
                      <a:pt x="692" y="2961"/>
                    </a:lnTo>
                    <a:lnTo>
                      <a:pt x="558" y="1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986;p40">
                <a:extLst>
                  <a:ext uri="{FF2B5EF4-FFF2-40B4-BE49-F238E27FC236}">
                    <a16:creationId xmlns:a16="http://schemas.microsoft.com/office/drawing/2014/main" id="{CF1A3506-438A-A88F-FF5D-624F77787612}"/>
                  </a:ext>
                </a:extLst>
              </p:cNvPr>
              <p:cNvSpPr/>
              <p:nvPr/>
            </p:nvSpPr>
            <p:spPr>
              <a:xfrm>
                <a:off x="8697486" y="2837703"/>
                <a:ext cx="135370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1342" extrusionOk="0">
                    <a:moveTo>
                      <a:pt x="373" y="0"/>
                    </a:moveTo>
                    <a:lnTo>
                      <a:pt x="0" y="13"/>
                    </a:lnTo>
                    <a:lnTo>
                      <a:pt x="0" y="93"/>
                    </a:lnTo>
                    <a:lnTo>
                      <a:pt x="373" y="80"/>
                    </a:lnTo>
                    <a:lnTo>
                      <a:pt x="399" y="80"/>
                    </a:lnTo>
                    <a:lnTo>
                      <a:pt x="437" y="160"/>
                    </a:lnTo>
                    <a:lnTo>
                      <a:pt x="1128" y="1250"/>
                    </a:lnTo>
                    <a:lnTo>
                      <a:pt x="424" y="1250"/>
                    </a:lnTo>
                    <a:lnTo>
                      <a:pt x="0" y="1234"/>
                    </a:lnTo>
                    <a:lnTo>
                      <a:pt x="0" y="1329"/>
                    </a:lnTo>
                    <a:lnTo>
                      <a:pt x="504" y="1329"/>
                    </a:lnTo>
                    <a:lnTo>
                      <a:pt x="1275" y="1342"/>
                    </a:lnTo>
                    <a:lnTo>
                      <a:pt x="1275" y="1342"/>
                    </a:lnTo>
                    <a:lnTo>
                      <a:pt x="437" y="13"/>
                    </a:lnTo>
                    <a:lnTo>
                      <a:pt x="4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987;p40">
                <a:extLst>
                  <a:ext uri="{FF2B5EF4-FFF2-40B4-BE49-F238E27FC236}">
                    <a16:creationId xmlns:a16="http://schemas.microsoft.com/office/drawing/2014/main" id="{F590FBFC-0B9B-71B4-D858-5943F3CDA17E}"/>
                  </a:ext>
                </a:extLst>
              </p:cNvPr>
              <p:cNvSpPr/>
              <p:nvPr/>
            </p:nvSpPr>
            <p:spPr>
              <a:xfrm>
                <a:off x="8697486" y="3026482"/>
                <a:ext cx="141103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692" extrusionOk="0">
                    <a:moveTo>
                      <a:pt x="0" y="0"/>
                    </a:moveTo>
                    <a:lnTo>
                      <a:pt x="0" y="93"/>
                    </a:lnTo>
                    <a:lnTo>
                      <a:pt x="399" y="80"/>
                    </a:lnTo>
                    <a:lnTo>
                      <a:pt x="465" y="134"/>
                    </a:lnTo>
                    <a:lnTo>
                      <a:pt x="532" y="189"/>
                    </a:lnTo>
                    <a:lnTo>
                      <a:pt x="1090" y="600"/>
                    </a:lnTo>
                    <a:lnTo>
                      <a:pt x="0" y="600"/>
                    </a:lnTo>
                    <a:lnTo>
                      <a:pt x="0" y="679"/>
                    </a:lnTo>
                    <a:lnTo>
                      <a:pt x="491" y="679"/>
                    </a:lnTo>
                    <a:lnTo>
                      <a:pt x="558" y="692"/>
                    </a:lnTo>
                    <a:lnTo>
                      <a:pt x="1329" y="692"/>
                    </a:lnTo>
                    <a:lnTo>
                      <a:pt x="516" y="80"/>
                    </a:lnTo>
                    <a:lnTo>
                      <a:pt x="453" y="29"/>
                    </a:lnTo>
                    <a:lnTo>
                      <a:pt x="4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988;p40">
                <a:extLst>
                  <a:ext uri="{FF2B5EF4-FFF2-40B4-BE49-F238E27FC236}">
                    <a16:creationId xmlns:a16="http://schemas.microsoft.com/office/drawing/2014/main" id="{BFEA859A-50FB-90B6-ADA7-094FBA258DC0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4939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49" h="345" extrusionOk="0">
                    <a:moveTo>
                      <a:pt x="2269" y="80"/>
                    </a:moveTo>
                    <a:lnTo>
                      <a:pt x="2269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349" y="345"/>
                    </a:lnTo>
                    <a:lnTo>
                      <a:pt x="234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989;p40">
                <a:extLst>
                  <a:ext uri="{FF2B5EF4-FFF2-40B4-BE49-F238E27FC236}">
                    <a16:creationId xmlns:a16="http://schemas.microsoft.com/office/drawing/2014/main" id="{2C8904AD-FBEC-40A7-536C-27F24201A445}"/>
                  </a:ext>
                </a:extLst>
              </p:cNvPr>
              <p:cNvSpPr/>
              <p:nvPr/>
            </p:nvSpPr>
            <p:spPr>
              <a:xfrm>
                <a:off x="8612865" y="2758815"/>
                <a:ext cx="117214" cy="36736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6" extrusionOk="0">
                    <a:moveTo>
                      <a:pt x="1036" y="81"/>
                    </a:moveTo>
                    <a:lnTo>
                      <a:pt x="1036" y="265"/>
                    </a:lnTo>
                    <a:lnTo>
                      <a:pt x="67" y="265"/>
                    </a:lnTo>
                    <a:lnTo>
                      <a:pt x="67" y="81"/>
                    </a:lnTo>
                    <a:close/>
                    <a:moveTo>
                      <a:pt x="1" y="1"/>
                    </a:moveTo>
                    <a:lnTo>
                      <a:pt x="1" y="345"/>
                    </a:lnTo>
                    <a:lnTo>
                      <a:pt x="1103" y="345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990;p40">
                <a:extLst>
                  <a:ext uri="{FF2B5EF4-FFF2-40B4-BE49-F238E27FC236}">
                    <a16:creationId xmlns:a16="http://schemas.microsoft.com/office/drawing/2014/main" id="{B54D72F2-97C9-6181-331C-F216B52885F3}"/>
                  </a:ext>
                </a:extLst>
              </p:cNvPr>
              <p:cNvSpPr/>
              <p:nvPr/>
            </p:nvSpPr>
            <p:spPr>
              <a:xfrm>
                <a:off x="8603097" y="2786952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3" y="80"/>
                    </a:moveTo>
                    <a:lnTo>
                      <a:pt x="1221" y="5803"/>
                    </a:lnTo>
                    <a:lnTo>
                      <a:pt x="67" y="5803"/>
                    </a:lnTo>
                    <a:lnTo>
                      <a:pt x="344" y="80"/>
                    </a:lnTo>
                    <a:close/>
                    <a:moveTo>
                      <a:pt x="277" y="0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991;p40">
                <a:extLst>
                  <a:ext uri="{FF2B5EF4-FFF2-40B4-BE49-F238E27FC236}">
                    <a16:creationId xmlns:a16="http://schemas.microsoft.com/office/drawing/2014/main" id="{738144C0-A0C7-74FB-0E45-8DCFE9262DDE}"/>
                  </a:ext>
                </a:extLst>
              </p:cNvPr>
              <p:cNvSpPr/>
              <p:nvPr/>
            </p:nvSpPr>
            <p:spPr>
              <a:xfrm>
                <a:off x="8569227" y="3405738"/>
                <a:ext cx="21860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345" extrusionOk="0">
                    <a:moveTo>
                      <a:pt x="1992" y="80"/>
                    </a:moveTo>
                    <a:lnTo>
                      <a:pt x="1992" y="252"/>
                    </a:lnTo>
                    <a:lnTo>
                      <a:pt x="67" y="252"/>
                    </a:lnTo>
                    <a:lnTo>
                      <a:pt x="67" y="80"/>
                    </a:lnTo>
                    <a:close/>
                    <a:moveTo>
                      <a:pt x="0" y="1"/>
                    </a:moveTo>
                    <a:lnTo>
                      <a:pt x="0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992;p40">
                <a:extLst>
                  <a:ext uri="{FF2B5EF4-FFF2-40B4-BE49-F238E27FC236}">
                    <a16:creationId xmlns:a16="http://schemas.microsoft.com/office/drawing/2014/main" id="{838F04B0-BCDE-9402-1559-F83C3A0B13C3}"/>
                  </a:ext>
                </a:extLst>
              </p:cNvPr>
              <p:cNvSpPr/>
              <p:nvPr/>
            </p:nvSpPr>
            <p:spPr>
              <a:xfrm>
                <a:off x="8604371" y="2788332"/>
                <a:ext cx="131123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5870" extrusionOk="0">
                    <a:moveTo>
                      <a:pt x="944" y="0"/>
                    </a:moveTo>
                    <a:lnTo>
                      <a:pt x="227" y="1262"/>
                    </a:lnTo>
                    <a:lnTo>
                      <a:pt x="995" y="2272"/>
                    </a:lnTo>
                    <a:lnTo>
                      <a:pt x="93" y="3598"/>
                    </a:lnTo>
                    <a:lnTo>
                      <a:pt x="1129" y="4793"/>
                    </a:lnTo>
                    <a:lnTo>
                      <a:pt x="1" y="5803"/>
                    </a:lnTo>
                    <a:lnTo>
                      <a:pt x="39" y="5870"/>
                    </a:lnTo>
                    <a:lnTo>
                      <a:pt x="1234" y="4806"/>
                    </a:lnTo>
                    <a:lnTo>
                      <a:pt x="186" y="3598"/>
                    </a:lnTo>
                    <a:lnTo>
                      <a:pt x="1091" y="2272"/>
                    </a:lnTo>
                    <a:lnTo>
                      <a:pt x="307" y="1262"/>
                    </a:lnTo>
                    <a:lnTo>
                      <a:pt x="995" y="54"/>
                    </a:lnTo>
                    <a:lnTo>
                      <a:pt x="94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993;p40">
                <a:extLst>
                  <a:ext uri="{FF2B5EF4-FFF2-40B4-BE49-F238E27FC236}">
                    <a16:creationId xmlns:a16="http://schemas.microsoft.com/office/drawing/2014/main" id="{C167B8F9-B68C-6D75-2FD0-890C80868035}"/>
                  </a:ext>
                </a:extLst>
              </p:cNvPr>
              <p:cNvSpPr/>
              <p:nvPr/>
            </p:nvSpPr>
            <p:spPr>
              <a:xfrm>
                <a:off x="8610211" y="2788332"/>
                <a:ext cx="128256" cy="623233"/>
              </a:xfrm>
              <a:custGeom>
                <a:avLst/>
                <a:gdLst/>
                <a:ahLst/>
                <a:cxnLst/>
                <a:rect l="l" t="t" r="r" b="b"/>
                <a:pathLst>
                  <a:path w="1208" h="5870" extrusionOk="0">
                    <a:moveTo>
                      <a:pt x="265" y="0"/>
                    </a:moveTo>
                    <a:lnTo>
                      <a:pt x="210" y="54"/>
                    </a:lnTo>
                    <a:lnTo>
                      <a:pt x="915" y="1221"/>
                    </a:lnTo>
                    <a:lnTo>
                      <a:pt x="105" y="2323"/>
                    </a:lnTo>
                    <a:lnTo>
                      <a:pt x="1020" y="3598"/>
                    </a:lnTo>
                    <a:lnTo>
                      <a:pt x="0" y="4780"/>
                    </a:lnTo>
                    <a:lnTo>
                      <a:pt x="1166" y="5870"/>
                    </a:lnTo>
                    <a:lnTo>
                      <a:pt x="1208" y="5803"/>
                    </a:lnTo>
                    <a:lnTo>
                      <a:pt x="105" y="4767"/>
                    </a:lnTo>
                    <a:lnTo>
                      <a:pt x="1115" y="3598"/>
                    </a:lnTo>
                    <a:lnTo>
                      <a:pt x="185" y="2323"/>
                    </a:lnTo>
                    <a:lnTo>
                      <a:pt x="982" y="1249"/>
                    </a:lnTo>
                    <a:lnTo>
                      <a:pt x="994" y="1221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994;p40">
                <a:extLst>
                  <a:ext uri="{FF2B5EF4-FFF2-40B4-BE49-F238E27FC236}">
                    <a16:creationId xmlns:a16="http://schemas.microsoft.com/office/drawing/2014/main" id="{DD2202D5-A5E2-C207-FA2F-20F2765D6D19}"/>
                  </a:ext>
                </a:extLst>
              </p:cNvPr>
              <p:cNvSpPr/>
              <p:nvPr/>
            </p:nvSpPr>
            <p:spPr>
              <a:xfrm>
                <a:off x="8549266" y="2837703"/>
                <a:ext cx="252478" cy="142483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1342" extrusionOk="0">
                    <a:moveTo>
                      <a:pt x="1501" y="80"/>
                    </a:moveTo>
                    <a:lnTo>
                      <a:pt x="2231" y="1250"/>
                    </a:lnTo>
                    <a:lnTo>
                      <a:pt x="2231" y="1250"/>
                    </a:lnTo>
                    <a:lnTo>
                      <a:pt x="134" y="1234"/>
                    </a:lnTo>
                    <a:lnTo>
                      <a:pt x="784" y="106"/>
                    </a:lnTo>
                    <a:lnTo>
                      <a:pt x="1501" y="80"/>
                    </a:lnTo>
                    <a:close/>
                    <a:moveTo>
                      <a:pt x="1530" y="0"/>
                    </a:moveTo>
                    <a:lnTo>
                      <a:pt x="759" y="26"/>
                    </a:lnTo>
                    <a:lnTo>
                      <a:pt x="0" y="1313"/>
                    </a:lnTo>
                    <a:lnTo>
                      <a:pt x="2378" y="1342"/>
                    </a:lnTo>
                    <a:lnTo>
                      <a:pt x="153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995;p40">
                <a:extLst>
                  <a:ext uri="{FF2B5EF4-FFF2-40B4-BE49-F238E27FC236}">
                    <a16:creationId xmlns:a16="http://schemas.microsoft.com/office/drawing/2014/main" id="{16C52AC1-11FB-28F8-E89D-5BA5BAB579BE}"/>
                  </a:ext>
                </a:extLst>
              </p:cNvPr>
              <p:cNvSpPr/>
              <p:nvPr/>
            </p:nvSpPr>
            <p:spPr>
              <a:xfrm>
                <a:off x="8543851" y="3026482"/>
                <a:ext cx="263626" cy="73471"/>
              </a:xfrm>
              <a:custGeom>
                <a:avLst/>
                <a:gdLst/>
                <a:ahLst/>
                <a:cxnLst/>
                <a:rect l="l" t="t" r="r" b="b"/>
                <a:pathLst>
                  <a:path w="2483" h="692" extrusionOk="0">
                    <a:moveTo>
                      <a:pt x="1552" y="80"/>
                    </a:moveTo>
                    <a:lnTo>
                      <a:pt x="2244" y="600"/>
                    </a:lnTo>
                    <a:lnTo>
                      <a:pt x="227" y="600"/>
                    </a:lnTo>
                    <a:lnTo>
                      <a:pt x="835" y="93"/>
                    </a:lnTo>
                    <a:lnTo>
                      <a:pt x="1552" y="80"/>
                    </a:lnTo>
                    <a:close/>
                    <a:moveTo>
                      <a:pt x="823" y="0"/>
                    </a:moveTo>
                    <a:lnTo>
                      <a:pt x="0" y="679"/>
                    </a:lnTo>
                    <a:lnTo>
                      <a:pt x="2483" y="692"/>
                    </a:lnTo>
                    <a:lnTo>
                      <a:pt x="15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96;p40">
                <a:extLst>
                  <a:ext uri="{FF2B5EF4-FFF2-40B4-BE49-F238E27FC236}">
                    <a16:creationId xmlns:a16="http://schemas.microsoft.com/office/drawing/2014/main" id="{A6DC313E-970F-9E02-9049-8AD9460268E0}"/>
                  </a:ext>
                </a:extLst>
              </p:cNvPr>
              <p:cNvSpPr/>
              <p:nvPr/>
            </p:nvSpPr>
            <p:spPr>
              <a:xfrm>
                <a:off x="8566148" y="340573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" y="1"/>
                    </a:moveTo>
                    <a:lnTo>
                      <a:pt x="1" y="345"/>
                    </a:lnTo>
                    <a:lnTo>
                      <a:pt x="2059" y="345"/>
                    </a:lnTo>
                    <a:lnTo>
                      <a:pt x="205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997;p40">
                <a:extLst>
                  <a:ext uri="{FF2B5EF4-FFF2-40B4-BE49-F238E27FC236}">
                    <a16:creationId xmlns:a16="http://schemas.microsoft.com/office/drawing/2014/main" id="{2E78BBFF-F2AC-E28E-72BF-49E01EA247A2}"/>
                  </a:ext>
                </a:extLst>
              </p:cNvPr>
              <p:cNvSpPr/>
              <p:nvPr/>
            </p:nvSpPr>
            <p:spPr>
              <a:xfrm>
                <a:off x="8784762" y="3405738"/>
                <a:ext cx="3386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19" h="345" extrusionOk="0">
                    <a:moveTo>
                      <a:pt x="0" y="1"/>
                    </a:moveTo>
                    <a:lnTo>
                      <a:pt x="0" y="345"/>
                    </a:lnTo>
                    <a:lnTo>
                      <a:pt x="319" y="345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998;p40">
                <a:extLst>
                  <a:ext uri="{FF2B5EF4-FFF2-40B4-BE49-F238E27FC236}">
                    <a16:creationId xmlns:a16="http://schemas.microsoft.com/office/drawing/2014/main" id="{D066C156-2EBF-02E4-7842-D176E6DED9D0}"/>
                  </a:ext>
                </a:extLst>
              </p:cNvPr>
              <p:cNvSpPr/>
              <p:nvPr/>
            </p:nvSpPr>
            <p:spPr>
              <a:xfrm>
                <a:off x="9061135" y="2940586"/>
                <a:ext cx="6508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345" extrusionOk="0">
                    <a:moveTo>
                      <a:pt x="1" y="0"/>
                    </a:moveTo>
                    <a:lnTo>
                      <a:pt x="1" y="92"/>
                    </a:lnTo>
                    <a:lnTo>
                      <a:pt x="546" y="92"/>
                    </a:lnTo>
                    <a:lnTo>
                      <a:pt x="546" y="265"/>
                    </a:lnTo>
                    <a:lnTo>
                      <a:pt x="425" y="265"/>
                    </a:lnTo>
                    <a:lnTo>
                      <a:pt x="425" y="344"/>
                    </a:lnTo>
                    <a:lnTo>
                      <a:pt x="613" y="344"/>
                    </a:lnTo>
                    <a:lnTo>
                      <a:pt x="6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999;p40">
                <a:extLst>
                  <a:ext uri="{FF2B5EF4-FFF2-40B4-BE49-F238E27FC236}">
                    <a16:creationId xmlns:a16="http://schemas.microsoft.com/office/drawing/2014/main" id="{FBB4C401-0EDE-31A8-83DE-67199B851817}"/>
                  </a:ext>
                </a:extLst>
              </p:cNvPr>
              <p:cNvSpPr/>
              <p:nvPr/>
            </p:nvSpPr>
            <p:spPr>
              <a:xfrm>
                <a:off x="9109232" y="3161855"/>
                <a:ext cx="8494" cy="55210"/>
              </a:xfrm>
              <a:custGeom>
                <a:avLst/>
                <a:gdLst/>
                <a:ahLst/>
                <a:cxnLst/>
                <a:rect l="l" t="t" r="r" b="b"/>
                <a:pathLst>
                  <a:path w="80" h="520" extrusionOk="0">
                    <a:moveTo>
                      <a:pt x="0" y="0"/>
                    </a:moveTo>
                    <a:lnTo>
                      <a:pt x="13" y="465"/>
                    </a:lnTo>
                    <a:lnTo>
                      <a:pt x="80" y="520"/>
                    </a:lnTo>
                    <a:lnTo>
                      <a:pt x="80" y="5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00;p40">
                <a:extLst>
                  <a:ext uri="{FF2B5EF4-FFF2-40B4-BE49-F238E27FC236}">
                    <a16:creationId xmlns:a16="http://schemas.microsoft.com/office/drawing/2014/main" id="{A880A72A-F75D-99F6-5B13-3010BA15C59E}"/>
                  </a:ext>
                </a:extLst>
              </p:cNvPr>
              <p:cNvSpPr/>
              <p:nvPr/>
            </p:nvSpPr>
            <p:spPr>
              <a:xfrm>
                <a:off x="9062515" y="2968617"/>
                <a:ext cx="46822" cy="53936"/>
              </a:xfrm>
              <a:custGeom>
                <a:avLst/>
                <a:gdLst/>
                <a:ahLst/>
                <a:cxnLst/>
                <a:rect l="l" t="t" r="r" b="b"/>
                <a:pathLst>
                  <a:path w="441" h="508" extrusionOk="0">
                    <a:moveTo>
                      <a:pt x="1" y="1"/>
                    </a:moveTo>
                    <a:lnTo>
                      <a:pt x="1" y="80"/>
                    </a:lnTo>
                    <a:lnTo>
                      <a:pt x="345" y="80"/>
                    </a:lnTo>
                    <a:lnTo>
                      <a:pt x="373" y="495"/>
                    </a:lnTo>
                    <a:lnTo>
                      <a:pt x="424" y="479"/>
                    </a:lnTo>
                    <a:lnTo>
                      <a:pt x="440" y="507"/>
                    </a:lnTo>
                    <a:lnTo>
                      <a:pt x="412" y="80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001;p40">
                <a:extLst>
                  <a:ext uri="{FF2B5EF4-FFF2-40B4-BE49-F238E27FC236}">
                    <a16:creationId xmlns:a16="http://schemas.microsoft.com/office/drawing/2014/main" id="{BBB0DBA0-D6C7-8A6D-FE66-4A2D3BEA6DF0}"/>
                  </a:ext>
                </a:extLst>
              </p:cNvPr>
              <p:cNvSpPr/>
              <p:nvPr/>
            </p:nvSpPr>
            <p:spPr>
              <a:xfrm>
                <a:off x="9111886" y="3222374"/>
                <a:ext cx="8600" cy="50857"/>
              </a:xfrm>
              <a:custGeom>
                <a:avLst/>
                <a:gdLst/>
                <a:ahLst/>
                <a:cxnLst/>
                <a:rect l="l" t="t" r="r" b="b"/>
                <a:pathLst>
                  <a:path w="81" h="479" extrusionOk="0">
                    <a:moveTo>
                      <a:pt x="1" y="1"/>
                    </a:moveTo>
                    <a:lnTo>
                      <a:pt x="14" y="479"/>
                    </a:lnTo>
                    <a:lnTo>
                      <a:pt x="80" y="479"/>
                    </a:lnTo>
                    <a:lnTo>
                      <a:pt x="68" y="5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02;p40">
                <a:extLst>
                  <a:ext uri="{FF2B5EF4-FFF2-40B4-BE49-F238E27FC236}">
                    <a16:creationId xmlns:a16="http://schemas.microsoft.com/office/drawing/2014/main" id="{89CA8AF9-6EF2-6734-108C-5BB33FA9BCB6}"/>
                  </a:ext>
                </a:extLst>
              </p:cNvPr>
              <p:cNvSpPr/>
              <p:nvPr/>
            </p:nvSpPr>
            <p:spPr>
              <a:xfrm>
                <a:off x="9102118" y="3029561"/>
                <a:ext cx="12635" cy="12252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154" extrusionOk="0">
                    <a:moveTo>
                      <a:pt x="0" y="0"/>
                    </a:moveTo>
                    <a:lnTo>
                      <a:pt x="51" y="1154"/>
                    </a:lnTo>
                    <a:lnTo>
                      <a:pt x="118" y="1154"/>
                    </a:lnTo>
                    <a:lnTo>
                      <a:pt x="67" y="8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03;p40">
                <a:extLst>
                  <a:ext uri="{FF2B5EF4-FFF2-40B4-BE49-F238E27FC236}">
                    <a16:creationId xmlns:a16="http://schemas.microsoft.com/office/drawing/2014/main" id="{646D98B6-5268-E33E-48F7-7F3E48FBE9C3}"/>
                  </a:ext>
                </a:extLst>
              </p:cNvPr>
              <p:cNvSpPr/>
              <p:nvPr/>
            </p:nvSpPr>
            <p:spPr>
              <a:xfrm>
                <a:off x="9062515" y="3281620"/>
                <a:ext cx="73578" cy="312997"/>
              </a:xfrm>
              <a:custGeom>
                <a:avLst/>
                <a:gdLst/>
                <a:ahLst/>
                <a:cxnLst/>
                <a:rect l="l" t="t" r="r" b="b"/>
                <a:pathLst>
                  <a:path w="693" h="2948" extrusionOk="0">
                    <a:moveTo>
                      <a:pt x="491" y="0"/>
                    </a:moveTo>
                    <a:lnTo>
                      <a:pt x="625" y="2868"/>
                    </a:lnTo>
                    <a:lnTo>
                      <a:pt x="1" y="2868"/>
                    </a:lnTo>
                    <a:lnTo>
                      <a:pt x="1" y="2948"/>
                    </a:lnTo>
                    <a:lnTo>
                      <a:pt x="692" y="2948"/>
                    </a:lnTo>
                    <a:lnTo>
                      <a:pt x="5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04;p40">
                <a:extLst>
                  <a:ext uri="{FF2B5EF4-FFF2-40B4-BE49-F238E27FC236}">
                    <a16:creationId xmlns:a16="http://schemas.microsoft.com/office/drawing/2014/main" id="{1452E7D0-D70E-B0D7-F4C8-F3FDF8EF12E4}"/>
                  </a:ext>
                </a:extLst>
              </p:cNvPr>
              <p:cNvSpPr/>
              <p:nvPr/>
            </p:nvSpPr>
            <p:spPr>
              <a:xfrm>
                <a:off x="9062515" y="3019368"/>
                <a:ext cx="13547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1276" h="1343" extrusionOk="0">
                    <a:moveTo>
                      <a:pt x="424" y="1"/>
                    </a:moveTo>
                    <a:lnTo>
                      <a:pt x="373" y="17"/>
                    </a:lnTo>
                    <a:lnTo>
                      <a:pt x="1" y="17"/>
                    </a:lnTo>
                    <a:lnTo>
                      <a:pt x="1" y="109"/>
                    </a:lnTo>
                    <a:lnTo>
                      <a:pt x="373" y="96"/>
                    </a:lnTo>
                    <a:lnTo>
                      <a:pt x="399" y="96"/>
                    </a:lnTo>
                    <a:lnTo>
                      <a:pt x="440" y="176"/>
                    </a:lnTo>
                    <a:lnTo>
                      <a:pt x="1129" y="1262"/>
                    </a:lnTo>
                    <a:lnTo>
                      <a:pt x="491" y="1250"/>
                    </a:lnTo>
                    <a:lnTo>
                      <a:pt x="1" y="1250"/>
                    </a:lnTo>
                    <a:lnTo>
                      <a:pt x="1" y="1329"/>
                    </a:lnTo>
                    <a:lnTo>
                      <a:pt x="440" y="1342"/>
                    </a:lnTo>
                    <a:lnTo>
                      <a:pt x="1275" y="1342"/>
                    </a:lnTo>
                    <a:lnTo>
                      <a:pt x="440" y="29"/>
                    </a:lnTo>
                    <a:lnTo>
                      <a:pt x="4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005;p40">
                <a:extLst>
                  <a:ext uri="{FF2B5EF4-FFF2-40B4-BE49-F238E27FC236}">
                    <a16:creationId xmlns:a16="http://schemas.microsoft.com/office/drawing/2014/main" id="{E34B3492-9528-0972-664D-3FEF408FE7F8}"/>
                  </a:ext>
                </a:extLst>
              </p:cNvPr>
              <p:cNvSpPr/>
              <p:nvPr/>
            </p:nvSpPr>
            <p:spPr>
              <a:xfrm>
                <a:off x="9062515" y="3208465"/>
                <a:ext cx="141209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690" extrusionOk="0">
                    <a:moveTo>
                      <a:pt x="412" y="1"/>
                    </a:moveTo>
                    <a:lnTo>
                      <a:pt x="1" y="14"/>
                    </a:lnTo>
                    <a:lnTo>
                      <a:pt x="1" y="93"/>
                    </a:lnTo>
                    <a:lnTo>
                      <a:pt x="399" y="93"/>
                    </a:lnTo>
                    <a:lnTo>
                      <a:pt x="466" y="132"/>
                    </a:lnTo>
                    <a:lnTo>
                      <a:pt x="533" y="186"/>
                    </a:lnTo>
                    <a:lnTo>
                      <a:pt x="1090" y="610"/>
                    </a:lnTo>
                    <a:lnTo>
                      <a:pt x="479" y="610"/>
                    </a:lnTo>
                    <a:lnTo>
                      <a:pt x="1" y="597"/>
                    </a:lnTo>
                    <a:lnTo>
                      <a:pt x="1" y="689"/>
                    </a:lnTo>
                    <a:lnTo>
                      <a:pt x="1329" y="689"/>
                    </a:lnTo>
                    <a:lnTo>
                      <a:pt x="520" y="81"/>
                    </a:lnTo>
                    <a:lnTo>
                      <a:pt x="453" y="26"/>
                    </a:lnTo>
                    <a:lnTo>
                      <a:pt x="4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006;p40">
                <a:extLst>
                  <a:ext uri="{FF2B5EF4-FFF2-40B4-BE49-F238E27FC236}">
                    <a16:creationId xmlns:a16="http://schemas.microsoft.com/office/drawing/2014/main" id="{CBC19B5B-8194-F871-6756-0A7454238F6F}"/>
                  </a:ext>
                </a:extLst>
              </p:cNvPr>
              <p:cNvSpPr/>
              <p:nvPr/>
            </p:nvSpPr>
            <p:spPr>
              <a:xfrm>
                <a:off x="8932982" y="3587828"/>
                <a:ext cx="250779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362" h="345" extrusionOk="0">
                    <a:moveTo>
                      <a:pt x="2282" y="93"/>
                    </a:moveTo>
                    <a:lnTo>
                      <a:pt x="2282" y="265"/>
                    </a:lnTo>
                    <a:lnTo>
                      <a:pt x="80" y="265"/>
                    </a:lnTo>
                    <a:lnTo>
                      <a:pt x="80" y="93"/>
                    </a:lnTo>
                    <a:close/>
                    <a:moveTo>
                      <a:pt x="0" y="0"/>
                    </a:moveTo>
                    <a:lnTo>
                      <a:pt x="0" y="344"/>
                    </a:lnTo>
                    <a:lnTo>
                      <a:pt x="2361" y="344"/>
                    </a:lnTo>
                    <a:lnTo>
                      <a:pt x="23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007;p40">
                <a:extLst>
                  <a:ext uri="{FF2B5EF4-FFF2-40B4-BE49-F238E27FC236}">
                    <a16:creationId xmlns:a16="http://schemas.microsoft.com/office/drawing/2014/main" id="{1344F3B4-D21F-A459-C03A-3FF8A1049E27}"/>
                  </a:ext>
                </a:extLst>
              </p:cNvPr>
              <p:cNvSpPr/>
              <p:nvPr/>
            </p:nvSpPr>
            <p:spPr>
              <a:xfrm>
                <a:off x="8977894" y="2940586"/>
                <a:ext cx="117214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345" extrusionOk="0">
                    <a:moveTo>
                      <a:pt x="1037" y="92"/>
                    </a:moveTo>
                    <a:lnTo>
                      <a:pt x="1037" y="265"/>
                    </a:lnTo>
                    <a:lnTo>
                      <a:pt x="68" y="265"/>
                    </a:lnTo>
                    <a:lnTo>
                      <a:pt x="68" y="92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1103" y="344"/>
                    </a:lnTo>
                    <a:lnTo>
                      <a:pt x="11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008;p40">
                <a:extLst>
                  <a:ext uri="{FF2B5EF4-FFF2-40B4-BE49-F238E27FC236}">
                    <a16:creationId xmlns:a16="http://schemas.microsoft.com/office/drawing/2014/main" id="{DFEA09A6-6294-BA17-627E-BE37B87DFA21}"/>
                  </a:ext>
                </a:extLst>
              </p:cNvPr>
              <p:cNvSpPr/>
              <p:nvPr/>
            </p:nvSpPr>
            <p:spPr>
              <a:xfrm>
                <a:off x="8968126" y="2968617"/>
                <a:ext cx="136750" cy="625993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896" extrusionOk="0">
                    <a:moveTo>
                      <a:pt x="944" y="80"/>
                    </a:moveTo>
                    <a:lnTo>
                      <a:pt x="1221" y="5816"/>
                    </a:lnTo>
                    <a:lnTo>
                      <a:pt x="67" y="5816"/>
                    </a:lnTo>
                    <a:lnTo>
                      <a:pt x="345" y="80"/>
                    </a:lnTo>
                    <a:close/>
                    <a:moveTo>
                      <a:pt x="278" y="1"/>
                    </a:moveTo>
                    <a:lnTo>
                      <a:pt x="0" y="5896"/>
                    </a:lnTo>
                    <a:lnTo>
                      <a:pt x="1288" y="5896"/>
                    </a:lnTo>
                    <a:lnTo>
                      <a:pt x="10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009;p40">
                <a:extLst>
                  <a:ext uri="{FF2B5EF4-FFF2-40B4-BE49-F238E27FC236}">
                    <a16:creationId xmlns:a16="http://schemas.microsoft.com/office/drawing/2014/main" id="{C6C1A30D-2862-D84C-13F7-8A41CEE48FF1}"/>
                  </a:ext>
                </a:extLst>
              </p:cNvPr>
              <p:cNvSpPr/>
              <p:nvPr/>
            </p:nvSpPr>
            <p:spPr>
              <a:xfrm>
                <a:off x="8934256" y="3587828"/>
                <a:ext cx="21871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345" extrusionOk="0">
                    <a:moveTo>
                      <a:pt x="1992" y="93"/>
                    </a:moveTo>
                    <a:lnTo>
                      <a:pt x="1992" y="265"/>
                    </a:lnTo>
                    <a:lnTo>
                      <a:pt x="68" y="265"/>
                    </a:lnTo>
                    <a:lnTo>
                      <a:pt x="68" y="93"/>
                    </a:lnTo>
                    <a:close/>
                    <a:moveTo>
                      <a:pt x="1" y="0"/>
                    </a:moveTo>
                    <a:lnTo>
                      <a:pt x="1" y="344"/>
                    </a:lnTo>
                    <a:lnTo>
                      <a:pt x="2059" y="344"/>
                    </a:lnTo>
                    <a:lnTo>
                      <a:pt x="205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010;p40">
                <a:extLst>
                  <a:ext uri="{FF2B5EF4-FFF2-40B4-BE49-F238E27FC236}">
                    <a16:creationId xmlns:a16="http://schemas.microsoft.com/office/drawing/2014/main" id="{C14CA6E2-BCF5-69F8-4633-2777EBE56643}"/>
                  </a:ext>
                </a:extLst>
              </p:cNvPr>
              <p:cNvSpPr/>
              <p:nvPr/>
            </p:nvSpPr>
            <p:spPr>
              <a:xfrm>
                <a:off x="8969506" y="2970315"/>
                <a:ext cx="131335" cy="62429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5880" extrusionOk="0">
                    <a:moveTo>
                      <a:pt x="943" y="1"/>
                    </a:moveTo>
                    <a:lnTo>
                      <a:pt x="226" y="1275"/>
                    </a:lnTo>
                    <a:lnTo>
                      <a:pt x="998" y="2282"/>
                    </a:lnTo>
                    <a:lnTo>
                      <a:pt x="93" y="3611"/>
                    </a:lnTo>
                    <a:lnTo>
                      <a:pt x="1128" y="4806"/>
                    </a:lnTo>
                    <a:lnTo>
                      <a:pt x="0" y="5800"/>
                    </a:lnTo>
                    <a:lnTo>
                      <a:pt x="42" y="5880"/>
                    </a:lnTo>
                    <a:lnTo>
                      <a:pt x="1237" y="4806"/>
                    </a:lnTo>
                    <a:lnTo>
                      <a:pt x="185" y="3598"/>
                    </a:lnTo>
                    <a:lnTo>
                      <a:pt x="1090" y="2269"/>
                    </a:lnTo>
                    <a:lnTo>
                      <a:pt x="306" y="1259"/>
                    </a:lnTo>
                    <a:lnTo>
                      <a:pt x="998" y="51"/>
                    </a:lnTo>
                    <a:lnTo>
                      <a:pt x="94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011;p40">
                <a:extLst>
                  <a:ext uri="{FF2B5EF4-FFF2-40B4-BE49-F238E27FC236}">
                    <a16:creationId xmlns:a16="http://schemas.microsoft.com/office/drawing/2014/main" id="{54F73F9E-114F-FC96-91C8-1B8F978BA218}"/>
                  </a:ext>
                </a:extLst>
              </p:cNvPr>
              <p:cNvSpPr/>
              <p:nvPr/>
            </p:nvSpPr>
            <p:spPr>
              <a:xfrm>
                <a:off x="8975239" y="2970315"/>
                <a:ext cx="128363" cy="623020"/>
              </a:xfrm>
              <a:custGeom>
                <a:avLst/>
                <a:gdLst/>
                <a:ahLst/>
                <a:cxnLst/>
                <a:rect l="l" t="t" r="r" b="b"/>
                <a:pathLst>
                  <a:path w="1209" h="5868" extrusionOk="0">
                    <a:moveTo>
                      <a:pt x="265" y="1"/>
                    </a:moveTo>
                    <a:lnTo>
                      <a:pt x="211" y="51"/>
                    </a:lnTo>
                    <a:lnTo>
                      <a:pt x="915" y="1221"/>
                    </a:lnTo>
                    <a:lnTo>
                      <a:pt x="106" y="2324"/>
                    </a:lnTo>
                    <a:lnTo>
                      <a:pt x="1023" y="3598"/>
                    </a:lnTo>
                    <a:lnTo>
                      <a:pt x="0" y="4780"/>
                    </a:lnTo>
                    <a:lnTo>
                      <a:pt x="1167" y="5867"/>
                    </a:lnTo>
                    <a:lnTo>
                      <a:pt x="1208" y="5800"/>
                    </a:lnTo>
                    <a:lnTo>
                      <a:pt x="106" y="4780"/>
                    </a:lnTo>
                    <a:lnTo>
                      <a:pt x="1116" y="3611"/>
                    </a:lnTo>
                    <a:lnTo>
                      <a:pt x="185" y="2324"/>
                    </a:lnTo>
                    <a:lnTo>
                      <a:pt x="982" y="1259"/>
                    </a:lnTo>
                    <a:lnTo>
                      <a:pt x="995" y="1234"/>
                    </a:lnTo>
                    <a:lnTo>
                      <a:pt x="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012;p40">
                <a:extLst>
                  <a:ext uri="{FF2B5EF4-FFF2-40B4-BE49-F238E27FC236}">
                    <a16:creationId xmlns:a16="http://schemas.microsoft.com/office/drawing/2014/main" id="{66908D90-53E4-AE1C-1617-A06D2A66FFC2}"/>
                  </a:ext>
                </a:extLst>
              </p:cNvPr>
              <p:cNvSpPr/>
              <p:nvPr/>
            </p:nvSpPr>
            <p:spPr>
              <a:xfrm>
                <a:off x="8914613" y="3019368"/>
                <a:ext cx="252266" cy="14259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343" extrusionOk="0">
                    <a:moveTo>
                      <a:pt x="1499" y="96"/>
                    </a:moveTo>
                    <a:lnTo>
                      <a:pt x="2232" y="1262"/>
                    </a:lnTo>
                    <a:lnTo>
                      <a:pt x="2232" y="1262"/>
                    </a:lnTo>
                    <a:lnTo>
                      <a:pt x="132" y="1237"/>
                    </a:lnTo>
                    <a:lnTo>
                      <a:pt x="782" y="109"/>
                    </a:lnTo>
                    <a:lnTo>
                      <a:pt x="1499" y="96"/>
                    </a:lnTo>
                    <a:close/>
                    <a:moveTo>
                      <a:pt x="1527" y="1"/>
                    </a:moveTo>
                    <a:lnTo>
                      <a:pt x="756" y="29"/>
                    </a:lnTo>
                    <a:lnTo>
                      <a:pt x="1" y="1329"/>
                    </a:lnTo>
                    <a:lnTo>
                      <a:pt x="2375" y="1342"/>
                    </a:lnTo>
                    <a:lnTo>
                      <a:pt x="2375" y="1342"/>
                    </a:lnTo>
                    <a:lnTo>
                      <a:pt x="15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013;p40">
                <a:extLst>
                  <a:ext uri="{FF2B5EF4-FFF2-40B4-BE49-F238E27FC236}">
                    <a16:creationId xmlns:a16="http://schemas.microsoft.com/office/drawing/2014/main" id="{3AF287F6-7E26-83CA-907D-D44CEA2C209A}"/>
                  </a:ext>
                </a:extLst>
              </p:cNvPr>
              <p:cNvSpPr/>
              <p:nvPr/>
            </p:nvSpPr>
            <p:spPr>
              <a:xfrm>
                <a:off x="8908880" y="3208465"/>
                <a:ext cx="263732" cy="73259"/>
              </a:xfrm>
              <a:custGeom>
                <a:avLst/>
                <a:gdLst/>
                <a:ahLst/>
                <a:cxnLst/>
                <a:rect l="l" t="t" r="r" b="b"/>
                <a:pathLst>
                  <a:path w="2484" h="690" extrusionOk="0">
                    <a:moveTo>
                      <a:pt x="1553" y="93"/>
                    </a:moveTo>
                    <a:lnTo>
                      <a:pt x="2244" y="610"/>
                    </a:lnTo>
                    <a:lnTo>
                      <a:pt x="227" y="597"/>
                    </a:lnTo>
                    <a:lnTo>
                      <a:pt x="836" y="93"/>
                    </a:lnTo>
                    <a:close/>
                    <a:moveTo>
                      <a:pt x="1569" y="1"/>
                    </a:moveTo>
                    <a:lnTo>
                      <a:pt x="810" y="14"/>
                    </a:lnTo>
                    <a:lnTo>
                      <a:pt x="1" y="676"/>
                    </a:lnTo>
                    <a:lnTo>
                      <a:pt x="2483" y="689"/>
                    </a:lnTo>
                    <a:lnTo>
                      <a:pt x="156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014;p40">
                <a:extLst>
                  <a:ext uri="{FF2B5EF4-FFF2-40B4-BE49-F238E27FC236}">
                    <a16:creationId xmlns:a16="http://schemas.microsoft.com/office/drawing/2014/main" id="{20B5AB84-0EDE-C8CA-2A7D-C4E3149FD170}"/>
                  </a:ext>
                </a:extLst>
              </p:cNvPr>
              <p:cNvSpPr/>
              <p:nvPr/>
            </p:nvSpPr>
            <p:spPr>
              <a:xfrm>
                <a:off x="8931601" y="3587828"/>
                <a:ext cx="218291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345" extrusionOk="0">
                    <a:moveTo>
                      <a:pt x="0" y="0"/>
                    </a:moveTo>
                    <a:lnTo>
                      <a:pt x="0" y="344"/>
                    </a:lnTo>
                    <a:lnTo>
                      <a:pt x="2056" y="344"/>
                    </a:lnTo>
                    <a:lnTo>
                      <a:pt x="20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015;p40">
                <a:extLst>
                  <a:ext uri="{FF2B5EF4-FFF2-40B4-BE49-F238E27FC236}">
                    <a16:creationId xmlns:a16="http://schemas.microsoft.com/office/drawing/2014/main" id="{244B2C71-59EC-373A-08C1-F4CBE8592905}"/>
                  </a:ext>
                </a:extLst>
              </p:cNvPr>
              <p:cNvSpPr/>
              <p:nvPr/>
            </p:nvSpPr>
            <p:spPr>
              <a:xfrm>
                <a:off x="9149790" y="3587828"/>
                <a:ext cx="33975" cy="3663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5" extrusionOk="0">
                    <a:moveTo>
                      <a:pt x="1" y="0"/>
                    </a:moveTo>
                    <a:lnTo>
                      <a:pt x="1" y="344"/>
                    </a:lnTo>
                    <a:lnTo>
                      <a:pt x="319" y="344"/>
                    </a:ln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016;p40">
                <a:extLst>
                  <a:ext uri="{FF2B5EF4-FFF2-40B4-BE49-F238E27FC236}">
                    <a16:creationId xmlns:a16="http://schemas.microsoft.com/office/drawing/2014/main" id="{A9BA4A78-BE90-6874-8969-453510A867EA}"/>
                  </a:ext>
                </a:extLst>
              </p:cNvPr>
              <p:cNvSpPr/>
              <p:nvPr/>
            </p:nvSpPr>
            <p:spPr>
              <a:xfrm>
                <a:off x="8556380" y="3092841"/>
                <a:ext cx="369586" cy="188881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1779" extrusionOk="0">
                    <a:moveTo>
                      <a:pt x="55" y="0"/>
                    </a:moveTo>
                    <a:lnTo>
                      <a:pt x="0" y="26"/>
                    </a:lnTo>
                    <a:cubicBezTo>
                      <a:pt x="13" y="41"/>
                      <a:pt x="969" y="1778"/>
                      <a:pt x="3375" y="1778"/>
                    </a:cubicBezTo>
                    <a:cubicBezTo>
                      <a:pt x="3413" y="1778"/>
                      <a:pt x="3439" y="1778"/>
                      <a:pt x="3480" y="1765"/>
                    </a:cubicBezTo>
                    <a:lnTo>
                      <a:pt x="3480" y="1714"/>
                    </a:lnTo>
                    <a:cubicBezTo>
                      <a:pt x="3445" y="1715"/>
                      <a:pt x="3410" y="1716"/>
                      <a:pt x="3376" y="1716"/>
                    </a:cubicBezTo>
                    <a:cubicBezTo>
                      <a:pt x="1008" y="1716"/>
                      <a:pt x="55" y="13"/>
                      <a:pt x="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299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>
            <a:spLocks noGrp="1"/>
          </p:cNvSpPr>
          <p:nvPr>
            <p:ph type="subTitle" idx="1"/>
          </p:nvPr>
        </p:nvSpPr>
        <p:spPr>
          <a:xfrm>
            <a:off x="428394" y="4226935"/>
            <a:ext cx="2054731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1 kWh = ₹6.4</a:t>
            </a:r>
            <a:endParaRPr dirty="0"/>
          </a:p>
        </p:txBody>
      </p:sp>
      <p:sp>
        <p:nvSpPr>
          <p:cNvPr id="357" name="Google Shape;357;p32"/>
          <p:cNvSpPr txBox="1">
            <a:spLocks noGrp="1"/>
          </p:cNvSpPr>
          <p:nvPr>
            <p:ph type="subTitle" idx="6"/>
          </p:nvPr>
        </p:nvSpPr>
        <p:spPr>
          <a:xfrm>
            <a:off x="369318" y="364477"/>
            <a:ext cx="8647284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latin typeface="Bahnschrift" panose="020B0502040204020203" pitchFamily="34" charset="0"/>
              </a:rPr>
              <a:t>According to </a:t>
            </a:r>
            <a:r>
              <a:rPr lang="en-US" sz="2000" u="sng" dirty="0">
                <a:latin typeface="Bahnschrift" panose="020B0502040204020203" pitchFamily="34" charset="0"/>
              </a:rPr>
              <a:t>United States Environmental Protection Agency</a:t>
            </a:r>
            <a:endParaRPr lang="en" sz="2000" u="sng" dirty="0">
              <a:latin typeface="Bahnschrift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>
                <a:latin typeface="Bahnschrift" panose="020B0502040204020203" pitchFamily="34" charset="0"/>
              </a:rPr>
              <a:t>For Producing 1kWh of Energy,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2000" b="0" dirty="0">
                <a:latin typeface="Bahnschrift" panose="020B0502040204020203" pitchFamily="34" charset="0"/>
              </a:rPr>
              <a:t>approx. emmision of </a:t>
            </a:r>
            <a:r>
              <a:rPr lang="en" sz="2000" u="sng" dirty="0">
                <a:latin typeface="Bahnschrift" panose="020B0502040204020203" pitchFamily="34" charset="0"/>
              </a:rPr>
              <a:t>1Kg of Harmful and Toxic Pollutants </a:t>
            </a:r>
            <a:endParaRPr sz="2000" u="sng" dirty="0">
              <a:latin typeface="Bahnschrift" panose="020B0502040204020203" pitchFamily="34" charset="0"/>
            </a:endParaRPr>
          </a:p>
        </p:txBody>
      </p:sp>
      <p:sp>
        <p:nvSpPr>
          <p:cNvPr id="360" name="Google Shape;360;p32"/>
          <p:cNvSpPr/>
          <p:nvPr/>
        </p:nvSpPr>
        <p:spPr>
          <a:xfrm>
            <a:off x="4944425" y="4444588"/>
            <a:ext cx="4172854" cy="257147"/>
          </a:xfrm>
          <a:custGeom>
            <a:avLst/>
            <a:gdLst/>
            <a:ahLst/>
            <a:cxnLst/>
            <a:rect l="l" t="t" r="r" b="b"/>
            <a:pathLst>
              <a:path w="15287" h="942" extrusionOk="0">
                <a:moveTo>
                  <a:pt x="1895" y="0"/>
                </a:moveTo>
                <a:cubicBezTo>
                  <a:pt x="575" y="0"/>
                  <a:pt x="0" y="224"/>
                  <a:pt x="0" y="224"/>
                </a:cubicBezTo>
                <a:cubicBezTo>
                  <a:pt x="128" y="769"/>
                  <a:pt x="2274" y="942"/>
                  <a:pt x="4878" y="942"/>
                </a:cubicBezTo>
                <a:cubicBezTo>
                  <a:pt x="9393" y="942"/>
                  <a:pt x="15287" y="422"/>
                  <a:pt x="14428" y="422"/>
                </a:cubicBezTo>
                <a:cubicBezTo>
                  <a:pt x="14395" y="422"/>
                  <a:pt x="14352" y="423"/>
                  <a:pt x="14299" y="425"/>
                </a:cubicBezTo>
                <a:cubicBezTo>
                  <a:pt x="14220" y="428"/>
                  <a:pt x="14141" y="429"/>
                  <a:pt x="14061" y="429"/>
                </a:cubicBezTo>
                <a:cubicBezTo>
                  <a:pt x="12988" y="429"/>
                  <a:pt x="11798" y="183"/>
                  <a:pt x="10640" y="183"/>
                </a:cubicBezTo>
                <a:cubicBezTo>
                  <a:pt x="10384" y="183"/>
                  <a:pt x="10130" y="195"/>
                  <a:pt x="9879" y="224"/>
                </a:cubicBezTo>
                <a:cubicBezTo>
                  <a:pt x="8883" y="344"/>
                  <a:pt x="7404" y="369"/>
                  <a:pt x="6380" y="369"/>
                </a:cubicBezTo>
                <a:cubicBezTo>
                  <a:pt x="5697" y="369"/>
                  <a:pt x="5217" y="358"/>
                  <a:pt x="5217" y="358"/>
                </a:cubicBezTo>
                <a:cubicBezTo>
                  <a:pt x="3801" y="85"/>
                  <a:pt x="2707" y="0"/>
                  <a:pt x="1895" y="0"/>
                </a:cubicBezTo>
                <a:close/>
              </a:path>
            </a:pathLst>
          </a:custGeom>
          <a:solidFill>
            <a:srgbClr val="7F8E28">
              <a:alpha val="654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32"/>
          <p:cNvGrpSpPr/>
          <p:nvPr/>
        </p:nvGrpSpPr>
        <p:grpSpPr>
          <a:xfrm>
            <a:off x="4944426" y="2173340"/>
            <a:ext cx="4052316" cy="2771745"/>
            <a:chOff x="5212703" y="2029750"/>
            <a:chExt cx="3277072" cy="2526230"/>
          </a:xfrm>
        </p:grpSpPr>
        <p:sp>
          <p:nvSpPr>
            <p:cNvPr id="362" name="Google Shape;362;p32"/>
            <p:cNvSpPr/>
            <p:nvPr/>
          </p:nvSpPr>
          <p:spPr>
            <a:xfrm>
              <a:off x="6060839" y="2120109"/>
              <a:ext cx="747386" cy="503920"/>
            </a:xfrm>
            <a:custGeom>
              <a:avLst/>
              <a:gdLst/>
              <a:ahLst/>
              <a:cxnLst/>
              <a:rect l="l" t="t" r="r" b="b"/>
              <a:pathLst>
                <a:path w="2738" h="1846" extrusionOk="0">
                  <a:moveTo>
                    <a:pt x="2524" y="0"/>
                  </a:moveTo>
                  <a:cubicBezTo>
                    <a:pt x="2406" y="0"/>
                    <a:pt x="2310" y="80"/>
                    <a:pt x="2310" y="172"/>
                  </a:cubicBezTo>
                  <a:lnTo>
                    <a:pt x="2310" y="185"/>
                  </a:lnTo>
                  <a:cubicBezTo>
                    <a:pt x="2285" y="134"/>
                    <a:pt x="2218" y="106"/>
                    <a:pt x="2167" y="106"/>
                  </a:cubicBezTo>
                  <a:cubicBezTo>
                    <a:pt x="2059" y="106"/>
                    <a:pt x="1979" y="172"/>
                    <a:pt x="1966" y="265"/>
                  </a:cubicBezTo>
                  <a:cubicBezTo>
                    <a:pt x="1928" y="252"/>
                    <a:pt x="1874" y="239"/>
                    <a:pt x="1807" y="239"/>
                  </a:cubicBezTo>
                  <a:cubicBezTo>
                    <a:pt x="1622" y="239"/>
                    <a:pt x="1476" y="361"/>
                    <a:pt x="1476" y="520"/>
                  </a:cubicBezTo>
                  <a:lnTo>
                    <a:pt x="1476" y="558"/>
                  </a:lnTo>
                  <a:cubicBezTo>
                    <a:pt x="1450" y="545"/>
                    <a:pt x="1434" y="545"/>
                    <a:pt x="1409" y="545"/>
                  </a:cubicBezTo>
                  <a:cubicBezTo>
                    <a:pt x="1409" y="373"/>
                    <a:pt x="1249" y="239"/>
                    <a:pt x="1064" y="239"/>
                  </a:cubicBezTo>
                  <a:cubicBezTo>
                    <a:pt x="905" y="239"/>
                    <a:pt x="771" y="332"/>
                    <a:pt x="733" y="466"/>
                  </a:cubicBezTo>
                  <a:cubicBezTo>
                    <a:pt x="679" y="453"/>
                    <a:pt x="625" y="440"/>
                    <a:pt x="558" y="440"/>
                  </a:cubicBezTo>
                  <a:cubicBezTo>
                    <a:pt x="255" y="440"/>
                    <a:pt x="0" y="663"/>
                    <a:pt x="0" y="931"/>
                  </a:cubicBezTo>
                  <a:cubicBezTo>
                    <a:pt x="0" y="1128"/>
                    <a:pt x="134" y="1288"/>
                    <a:pt x="335" y="1367"/>
                  </a:cubicBezTo>
                  <a:cubicBezTo>
                    <a:pt x="281" y="1422"/>
                    <a:pt x="255" y="1489"/>
                    <a:pt x="255" y="1555"/>
                  </a:cubicBezTo>
                  <a:cubicBezTo>
                    <a:pt x="255" y="1715"/>
                    <a:pt x="414" y="1845"/>
                    <a:pt x="612" y="1845"/>
                  </a:cubicBezTo>
                  <a:cubicBezTo>
                    <a:pt x="813" y="1845"/>
                    <a:pt x="985" y="1715"/>
                    <a:pt x="985" y="1555"/>
                  </a:cubicBezTo>
                  <a:cubicBezTo>
                    <a:pt x="998" y="1555"/>
                    <a:pt x="1010" y="1540"/>
                    <a:pt x="1023" y="1527"/>
                  </a:cubicBezTo>
                  <a:cubicBezTo>
                    <a:pt x="1052" y="1540"/>
                    <a:pt x="1077" y="1540"/>
                    <a:pt x="1090" y="1540"/>
                  </a:cubicBezTo>
                  <a:cubicBezTo>
                    <a:pt x="1211" y="1540"/>
                    <a:pt x="1316" y="1460"/>
                    <a:pt x="1354" y="1355"/>
                  </a:cubicBezTo>
                  <a:cubicBezTo>
                    <a:pt x="1476" y="1329"/>
                    <a:pt x="1581" y="1221"/>
                    <a:pt x="1581" y="1103"/>
                  </a:cubicBezTo>
                  <a:cubicBezTo>
                    <a:pt x="1581" y="1062"/>
                    <a:pt x="1568" y="1036"/>
                    <a:pt x="1555" y="998"/>
                  </a:cubicBezTo>
                  <a:cubicBezTo>
                    <a:pt x="1555" y="998"/>
                    <a:pt x="1568" y="982"/>
                    <a:pt x="1581" y="982"/>
                  </a:cubicBezTo>
                  <a:lnTo>
                    <a:pt x="1581" y="1011"/>
                  </a:lnTo>
                  <a:cubicBezTo>
                    <a:pt x="1581" y="1157"/>
                    <a:pt x="1702" y="1262"/>
                    <a:pt x="1861" y="1262"/>
                  </a:cubicBezTo>
                  <a:cubicBezTo>
                    <a:pt x="2020" y="1262"/>
                    <a:pt x="2151" y="1157"/>
                    <a:pt x="2151" y="1011"/>
                  </a:cubicBezTo>
                  <a:cubicBezTo>
                    <a:pt x="2151" y="982"/>
                    <a:pt x="2138" y="969"/>
                    <a:pt x="2138" y="956"/>
                  </a:cubicBezTo>
                  <a:cubicBezTo>
                    <a:pt x="2259" y="918"/>
                    <a:pt x="2352" y="851"/>
                    <a:pt x="2352" y="759"/>
                  </a:cubicBezTo>
                  <a:cubicBezTo>
                    <a:pt x="2352" y="730"/>
                    <a:pt x="2339" y="705"/>
                    <a:pt x="2326" y="679"/>
                  </a:cubicBezTo>
                  <a:cubicBezTo>
                    <a:pt x="2390" y="679"/>
                    <a:pt x="2432" y="638"/>
                    <a:pt x="2457" y="584"/>
                  </a:cubicBezTo>
                  <a:cubicBezTo>
                    <a:pt x="2486" y="600"/>
                    <a:pt x="2511" y="600"/>
                    <a:pt x="2537" y="600"/>
                  </a:cubicBezTo>
                  <a:cubicBezTo>
                    <a:pt x="2645" y="600"/>
                    <a:pt x="2737" y="533"/>
                    <a:pt x="2737" y="440"/>
                  </a:cubicBezTo>
                  <a:cubicBezTo>
                    <a:pt x="2737" y="386"/>
                    <a:pt x="2696" y="345"/>
                    <a:pt x="2658" y="306"/>
                  </a:cubicBezTo>
                  <a:cubicBezTo>
                    <a:pt x="2696" y="281"/>
                    <a:pt x="2737" y="227"/>
                    <a:pt x="2737" y="172"/>
                  </a:cubicBezTo>
                  <a:cubicBezTo>
                    <a:pt x="2737" y="80"/>
                    <a:pt x="2645" y="0"/>
                    <a:pt x="25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843734" y="2148773"/>
              <a:ext cx="108914" cy="91721"/>
            </a:xfrm>
            <a:custGeom>
              <a:avLst/>
              <a:gdLst/>
              <a:ahLst/>
              <a:cxnLst/>
              <a:rect l="l" t="t" r="r" b="b"/>
              <a:pathLst>
                <a:path w="399" h="336" extrusionOk="0">
                  <a:moveTo>
                    <a:pt x="201" y="1"/>
                  </a:moveTo>
                  <a:cubicBezTo>
                    <a:pt x="80" y="1"/>
                    <a:pt x="0" y="80"/>
                    <a:pt x="0" y="176"/>
                  </a:cubicBezTo>
                  <a:cubicBezTo>
                    <a:pt x="0" y="268"/>
                    <a:pt x="80" y="335"/>
                    <a:pt x="201" y="335"/>
                  </a:cubicBezTo>
                  <a:cubicBezTo>
                    <a:pt x="306" y="335"/>
                    <a:pt x="398" y="268"/>
                    <a:pt x="398" y="176"/>
                  </a:cubicBezTo>
                  <a:cubicBezTo>
                    <a:pt x="398" y="80"/>
                    <a:pt x="306" y="1"/>
                    <a:pt x="2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771396" y="2029750"/>
              <a:ext cx="102090" cy="72340"/>
            </a:xfrm>
            <a:custGeom>
              <a:avLst/>
              <a:gdLst/>
              <a:ahLst/>
              <a:cxnLst/>
              <a:rect l="l" t="t" r="r" b="b"/>
              <a:pathLst>
                <a:path w="374" h="265" extrusionOk="0">
                  <a:moveTo>
                    <a:pt x="185" y="0"/>
                  </a:moveTo>
                  <a:cubicBezTo>
                    <a:pt x="80" y="0"/>
                    <a:pt x="1" y="54"/>
                    <a:pt x="1" y="134"/>
                  </a:cubicBezTo>
                  <a:cubicBezTo>
                    <a:pt x="1" y="198"/>
                    <a:pt x="80" y="264"/>
                    <a:pt x="185" y="264"/>
                  </a:cubicBezTo>
                  <a:cubicBezTo>
                    <a:pt x="281" y="264"/>
                    <a:pt x="373" y="198"/>
                    <a:pt x="373" y="134"/>
                  </a:cubicBezTo>
                  <a:cubicBezTo>
                    <a:pt x="373" y="54"/>
                    <a:pt x="281" y="0"/>
                    <a:pt x="1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6988958" y="2283629"/>
              <a:ext cx="83801" cy="69064"/>
            </a:xfrm>
            <a:custGeom>
              <a:avLst/>
              <a:gdLst/>
              <a:ahLst/>
              <a:cxnLst/>
              <a:rect l="l" t="t" r="r" b="b"/>
              <a:pathLst>
                <a:path w="307" h="253" extrusionOk="0">
                  <a:moveTo>
                    <a:pt x="160" y="1"/>
                  </a:moveTo>
                  <a:cubicBezTo>
                    <a:pt x="67" y="1"/>
                    <a:pt x="0" y="64"/>
                    <a:pt x="0" y="131"/>
                  </a:cubicBezTo>
                  <a:cubicBezTo>
                    <a:pt x="0" y="198"/>
                    <a:pt x="67" y="252"/>
                    <a:pt x="160" y="252"/>
                  </a:cubicBezTo>
                  <a:cubicBezTo>
                    <a:pt x="239" y="252"/>
                    <a:pt x="306" y="198"/>
                    <a:pt x="306" y="131"/>
                  </a:cubicBezTo>
                  <a:cubicBezTo>
                    <a:pt x="306" y="64"/>
                    <a:pt x="239" y="1"/>
                    <a:pt x="1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7087229" y="2348873"/>
              <a:ext cx="764856" cy="514293"/>
            </a:xfrm>
            <a:custGeom>
              <a:avLst/>
              <a:gdLst/>
              <a:ahLst/>
              <a:cxnLst/>
              <a:rect l="l" t="t" r="r" b="b"/>
              <a:pathLst>
                <a:path w="2802" h="1884" extrusionOk="0">
                  <a:moveTo>
                    <a:pt x="2588" y="1"/>
                  </a:moveTo>
                  <a:cubicBezTo>
                    <a:pt x="2470" y="1"/>
                    <a:pt x="2362" y="80"/>
                    <a:pt x="2362" y="173"/>
                  </a:cubicBezTo>
                  <a:cubicBezTo>
                    <a:pt x="2336" y="131"/>
                    <a:pt x="2269" y="106"/>
                    <a:pt x="2202" y="106"/>
                  </a:cubicBezTo>
                  <a:cubicBezTo>
                    <a:pt x="2097" y="106"/>
                    <a:pt x="2018" y="173"/>
                    <a:pt x="2018" y="265"/>
                  </a:cubicBezTo>
                  <a:cubicBezTo>
                    <a:pt x="1963" y="252"/>
                    <a:pt x="1912" y="240"/>
                    <a:pt x="1845" y="240"/>
                  </a:cubicBezTo>
                  <a:cubicBezTo>
                    <a:pt x="1657" y="240"/>
                    <a:pt x="1498" y="357"/>
                    <a:pt x="1498" y="517"/>
                  </a:cubicBezTo>
                  <a:cubicBezTo>
                    <a:pt x="1498" y="529"/>
                    <a:pt x="1498" y="542"/>
                    <a:pt x="1514" y="571"/>
                  </a:cubicBezTo>
                  <a:cubicBezTo>
                    <a:pt x="1485" y="558"/>
                    <a:pt x="1460" y="558"/>
                    <a:pt x="1434" y="542"/>
                  </a:cubicBezTo>
                  <a:cubicBezTo>
                    <a:pt x="1434" y="370"/>
                    <a:pt x="1275" y="240"/>
                    <a:pt x="1087" y="240"/>
                  </a:cubicBezTo>
                  <a:cubicBezTo>
                    <a:pt x="915" y="240"/>
                    <a:pt x="781" y="332"/>
                    <a:pt x="743" y="463"/>
                  </a:cubicBezTo>
                  <a:cubicBezTo>
                    <a:pt x="689" y="450"/>
                    <a:pt x="638" y="450"/>
                    <a:pt x="571" y="450"/>
                  </a:cubicBezTo>
                  <a:cubicBezTo>
                    <a:pt x="252" y="450"/>
                    <a:pt x="0" y="663"/>
                    <a:pt x="0" y="941"/>
                  </a:cubicBezTo>
                  <a:cubicBezTo>
                    <a:pt x="0" y="1141"/>
                    <a:pt x="131" y="1313"/>
                    <a:pt x="332" y="1393"/>
                  </a:cubicBezTo>
                  <a:cubicBezTo>
                    <a:pt x="278" y="1447"/>
                    <a:pt x="252" y="1514"/>
                    <a:pt x="252" y="1578"/>
                  </a:cubicBezTo>
                  <a:cubicBezTo>
                    <a:pt x="252" y="1753"/>
                    <a:pt x="424" y="1884"/>
                    <a:pt x="622" y="1884"/>
                  </a:cubicBezTo>
                  <a:cubicBezTo>
                    <a:pt x="835" y="1884"/>
                    <a:pt x="995" y="1753"/>
                    <a:pt x="1007" y="1594"/>
                  </a:cubicBezTo>
                  <a:cubicBezTo>
                    <a:pt x="1020" y="1578"/>
                    <a:pt x="1036" y="1578"/>
                    <a:pt x="1049" y="1565"/>
                  </a:cubicBezTo>
                  <a:lnTo>
                    <a:pt x="1116" y="1565"/>
                  </a:lnTo>
                  <a:cubicBezTo>
                    <a:pt x="1234" y="1565"/>
                    <a:pt x="1339" y="1485"/>
                    <a:pt x="1380" y="1380"/>
                  </a:cubicBezTo>
                  <a:cubicBezTo>
                    <a:pt x="1514" y="1355"/>
                    <a:pt x="1606" y="1246"/>
                    <a:pt x="1606" y="1129"/>
                  </a:cubicBezTo>
                  <a:cubicBezTo>
                    <a:pt x="1606" y="1087"/>
                    <a:pt x="1606" y="1049"/>
                    <a:pt x="1578" y="1020"/>
                  </a:cubicBezTo>
                  <a:cubicBezTo>
                    <a:pt x="1594" y="1007"/>
                    <a:pt x="1606" y="1007"/>
                    <a:pt x="1606" y="995"/>
                  </a:cubicBezTo>
                  <a:lnTo>
                    <a:pt x="1606" y="1020"/>
                  </a:lnTo>
                  <a:cubicBezTo>
                    <a:pt x="1606" y="1167"/>
                    <a:pt x="1737" y="1288"/>
                    <a:pt x="1896" y="1288"/>
                  </a:cubicBezTo>
                  <a:cubicBezTo>
                    <a:pt x="2072" y="1288"/>
                    <a:pt x="2190" y="1167"/>
                    <a:pt x="2190" y="1020"/>
                  </a:cubicBezTo>
                  <a:lnTo>
                    <a:pt x="2190" y="969"/>
                  </a:lnTo>
                  <a:cubicBezTo>
                    <a:pt x="2311" y="941"/>
                    <a:pt x="2403" y="861"/>
                    <a:pt x="2403" y="768"/>
                  </a:cubicBezTo>
                  <a:cubicBezTo>
                    <a:pt x="2403" y="743"/>
                    <a:pt x="2403" y="717"/>
                    <a:pt x="2390" y="689"/>
                  </a:cubicBezTo>
                  <a:cubicBezTo>
                    <a:pt x="2441" y="689"/>
                    <a:pt x="2496" y="651"/>
                    <a:pt x="2508" y="596"/>
                  </a:cubicBezTo>
                  <a:cubicBezTo>
                    <a:pt x="2534" y="609"/>
                    <a:pt x="2562" y="609"/>
                    <a:pt x="2601" y="609"/>
                  </a:cubicBezTo>
                  <a:cubicBezTo>
                    <a:pt x="2709" y="609"/>
                    <a:pt x="2801" y="529"/>
                    <a:pt x="2801" y="437"/>
                  </a:cubicBezTo>
                  <a:cubicBezTo>
                    <a:pt x="2801" y="383"/>
                    <a:pt x="2760" y="345"/>
                    <a:pt x="2722" y="303"/>
                  </a:cubicBezTo>
                  <a:cubicBezTo>
                    <a:pt x="2760" y="278"/>
                    <a:pt x="2801" y="224"/>
                    <a:pt x="2801" y="173"/>
                  </a:cubicBezTo>
                  <a:cubicBezTo>
                    <a:pt x="2801" y="80"/>
                    <a:pt x="2693" y="1"/>
                    <a:pt x="2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7887594" y="2377537"/>
              <a:ext cx="113282" cy="94178"/>
            </a:xfrm>
            <a:custGeom>
              <a:avLst/>
              <a:gdLst/>
              <a:ahLst/>
              <a:cxnLst/>
              <a:rect l="l" t="t" r="r" b="b"/>
              <a:pathLst>
                <a:path w="415" h="345" extrusionOk="0">
                  <a:moveTo>
                    <a:pt x="214" y="1"/>
                  </a:moveTo>
                  <a:cubicBezTo>
                    <a:pt x="96" y="1"/>
                    <a:pt x="0" y="80"/>
                    <a:pt x="0" y="173"/>
                  </a:cubicBezTo>
                  <a:cubicBezTo>
                    <a:pt x="0" y="265"/>
                    <a:pt x="96" y="345"/>
                    <a:pt x="214" y="345"/>
                  </a:cubicBezTo>
                  <a:cubicBezTo>
                    <a:pt x="319" y="345"/>
                    <a:pt x="414" y="265"/>
                    <a:pt x="414" y="173"/>
                  </a:cubicBezTo>
                  <a:cubicBezTo>
                    <a:pt x="414" y="80"/>
                    <a:pt x="319" y="1"/>
                    <a:pt x="2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7811707" y="2254146"/>
              <a:ext cx="105639" cy="73158"/>
            </a:xfrm>
            <a:custGeom>
              <a:avLst/>
              <a:gdLst/>
              <a:ahLst/>
              <a:cxnLst/>
              <a:rect l="l" t="t" r="r" b="b"/>
              <a:pathLst>
                <a:path w="387" h="268" extrusionOk="0">
                  <a:moveTo>
                    <a:pt x="198" y="0"/>
                  </a:moveTo>
                  <a:cubicBezTo>
                    <a:pt x="93" y="0"/>
                    <a:pt x="1" y="54"/>
                    <a:pt x="1" y="134"/>
                  </a:cubicBezTo>
                  <a:cubicBezTo>
                    <a:pt x="1" y="214"/>
                    <a:pt x="93" y="268"/>
                    <a:pt x="198" y="268"/>
                  </a:cubicBezTo>
                  <a:cubicBezTo>
                    <a:pt x="307" y="268"/>
                    <a:pt x="386" y="214"/>
                    <a:pt x="386" y="134"/>
                  </a:cubicBezTo>
                  <a:cubicBezTo>
                    <a:pt x="386" y="54"/>
                    <a:pt x="307" y="0"/>
                    <a:pt x="1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8036366" y="2515123"/>
              <a:ext cx="87077" cy="68791"/>
            </a:xfrm>
            <a:custGeom>
              <a:avLst/>
              <a:gdLst/>
              <a:ahLst/>
              <a:cxnLst/>
              <a:rect l="l" t="t" r="r" b="b"/>
              <a:pathLst>
                <a:path w="319" h="252" extrusionOk="0">
                  <a:moveTo>
                    <a:pt x="159" y="0"/>
                  </a:moveTo>
                  <a:cubicBezTo>
                    <a:pt x="80" y="0"/>
                    <a:pt x="0" y="54"/>
                    <a:pt x="0" y="121"/>
                  </a:cubicBezTo>
                  <a:cubicBezTo>
                    <a:pt x="0" y="201"/>
                    <a:pt x="80" y="252"/>
                    <a:pt x="159" y="252"/>
                  </a:cubicBezTo>
                  <a:cubicBezTo>
                    <a:pt x="252" y="252"/>
                    <a:pt x="319" y="201"/>
                    <a:pt x="319" y="121"/>
                  </a:cubicBezTo>
                  <a:cubicBezTo>
                    <a:pt x="319" y="54"/>
                    <a:pt x="252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296234" y="4353150"/>
              <a:ext cx="229020" cy="61966"/>
            </a:xfrm>
            <a:custGeom>
              <a:avLst/>
              <a:gdLst/>
              <a:ahLst/>
              <a:cxnLst/>
              <a:rect l="l" t="t" r="r" b="b"/>
              <a:pathLst>
                <a:path w="839" h="227" extrusionOk="0">
                  <a:moveTo>
                    <a:pt x="838" y="1"/>
                  </a:moveTo>
                  <a:lnTo>
                    <a:pt x="0" y="13"/>
                  </a:lnTo>
                  <a:lnTo>
                    <a:pt x="0" y="227"/>
                  </a:lnTo>
                  <a:lnTo>
                    <a:pt x="838" y="211"/>
                  </a:lnTo>
                  <a:lnTo>
                    <a:pt x="838" y="1"/>
                  </a:lnTo>
                  <a:close/>
                </a:path>
              </a:pathLst>
            </a:custGeom>
            <a:solidFill>
              <a:srgbClr val="5A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524988" y="4353150"/>
              <a:ext cx="170605" cy="57599"/>
            </a:xfrm>
            <a:custGeom>
              <a:avLst/>
              <a:gdLst/>
              <a:ahLst/>
              <a:cxnLst/>
              <a:rect l="l" t="t" r="r" b="b"/>
              <a:pathLst>
                <a:path w="625" h="211" extrusionOk="0">
                  <a:moveTo>
                    <a:pt x="0" y="1"/>
                  </a:moveTo>
                  <a:lnTo>
                    <a:pt x="0" y="211"/>
                  </a:lnTo>
                  <a:lnTo>
                    <a:pt x="625" y="198"/>
                  </a:lnTo>
                  <a:lnTo>
                    <a:pt x="625" y="1"/>
                  </a:lnTo>
                  <a:close/>
                </a:path>
              </a:pathLst>
            </a:custGeom>
            <a:solidFill>
              <a:srgbClr val="7A7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7949287" y="2384634"/>
              <a:ext cx="247309" cy="2080922"/>
            </a:xfrm>
            <a:custGeom>
              <a:avLst/>
              <a:gdLst/>
              <a:ahLst/>
              <a:cxnLst/>
              <a:rect l="l" t="t" r="r" b="b"/>
              <a:pathLst>
                <a:path w="906" h="7623" extrusionOk="0">
                  <a:moveTo>
                    <a:pt x="0" y="0"/>
                  </a:moveTo>
                  <a:lnTo>
                    <a:pt x="0" y="7623"/>
                  </a:lnTo>
                  <a:lnTo>
                    <a:pt x="905" y="7623"/>
                  </a:lnTo>
                  <a:lnTo>
                    <a:pt x="9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8072672" y="2384634"/>
              <a:ext cx="123927" cy="2080922"/>
            </a:xfrm>
            <a:custGeom>
              <a:avLst/>
              <a:gdLst/>
              <a:ahLst/>
              <a:cxnLst/>
              <a:rect l="l" t="t" r="r" b="b"/>
              <a:pathLst>
                <a:path w="454" h="7623" extrusionOk="0">
                  <a:moveTo>
                    <a:pt x="1" y="0"/>
                  </a:moveTo>
                  <a:lnTo>
                    <a:pt x="1" y="7623"/>
                  </a:lnTo>
                  <a:lnTo>
                    <a:pt x="453" y="7623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7913527" y="2366344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7913527" y="2620223"/>
              <a:ext cx="326470" cy="40401"/>
            </a:xfrm>
            <a:custGeom>
              <a:avLst/>
              <a:gdLst/>
              <a:ahLst/>
              <a:cxnLst/>
              <a:rect l="l" t="t" r="r" b="b"/>
              <a:pathLst>
                <a:path w="1196" h="148" extrusionOk="0">
                  <a:moveTo>
                    <a:pt x="1" y="1"/>
                  </a:moveTo>
                  <a:lnTo>
                    <a:pt x="1" y="147"/>
                  </a:lnTo>
                  <a:lnTo>
                    <a:pt x="1196" y="147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7913527" y="2874375"/>
              <a:ext cx="326470" cy="40128"/>
            </a:xfrm>
            <a:custGeom>
              <a:avLst/>
              <a:gdLst/>
              <a:ahLst/>
              <a:cxnLst/>
              <a:rect l="l" t="t" r="r" b="b"/>
              <a:pathLst>
                <a:path w="1196" h="147" extrusionOk="0">
                  <a:moveTo>
                    <a:pt x="1" y="0"/>
                  </a:moveTo>
                  <a:lnTo>
                    <a:pt x="1" y="147"/>
                  </a:lnTo>
                  <a:lnTo>
                    <a:pt x="1196" y="147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7913527" y="3145725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7913527" y="3399603"/>
              <a:ext cx="326470" cy="43950"/>
            </a:xfrm>
            <a:custGeom>
              <a:avLst/>
              <a:gdLst/>
              <a:ahLst/>
              <a:cxnLst/>
              <a:rect l="l" t="t" r="r" b="b"/>
              <a:pathLst>
                <a:path w="1196" h="161" extrusionOk="0">
                  <a:moveTo>
                    <a:pt x="1" y="1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7913527" y="3653755"/>
              <a:ext cx="326470" cy="39309"/>
            </a:xfrm>
            <a:custGeom>
              <a:avLst/>
              <a:gdLst/>
              <a:ahLst/>
              <a:cxnLst/>
              <a:rect l="l" t="t" r="r" b="b"/>
              <a:pathLst>
                <a:path w="1196" h="144" extrusionOk="0">
                  <a:moveTo>
                    <a:pt x="1" y="0"/>
                  </a:moveTo>
                  <a:lnTo>
                    <a:pt x="1" y="144"/>
                  </a:lnTo>
                  <a:lnTo>
                    <a:pt x="1196" y="144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7913527" y="3903539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59"/>
                  </a:lnTo>
                  <a:lnTo>
                    <a:pt x="1196" y="159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7913527" y="4179257"/>
              <a:ext cx="326470" cy="43677"/>
            </a:xfrm>
            <a:custGeom>
              <a:avLst/>
              <a:gdLst/>
              <a:ahLst/>
              <a:cxnLst/>
              <a:rect l="l" t="t" r="r" b="b"/>
              <a:pathLst>
                <a:path w="1196" h="160" extrusionOk="0">
                  <a:moveTo>
                    <a:pt x="1" y="0"/>
                  </a:moveTo>
                  <a:lnTo>
                    <a:pt x="1" y="160"/>
                  </a:lnTo>
                  <a:lnTo>
                    <a:pt x="1196" y="160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rgbClr val="4C4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7949287" y="2409749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1"/>
                  </a:moveTo>
                  <a:lnTo>
                    <a:pt x="0" y="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7949287" y="2660352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0"/>
                  </a:moveTo>
                  <a:lnTo>
                    <a:pt x="0" y="0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7949287" y="3189130"/>
              <a:ext cx="247309" cy="273"/>
            </a:xfrm>
            <a:custGeom>
              <a:avLst/>
              <a:gdLst/>
              <a:ahLst/>
              <a:cxnLst/>
              <a:rect l="l" t="t" r="r" b="b"/>
              <a:pathLst>
                <a:path w="906" h="1" extrusionOk="0">
                  <a:moveTo>
                    <a:pt x="90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53" y="1"/>
                  </a:lnTo>
                  <a:close/>
                </a:path>
              </a:pathLst>
            </a:custGeom>
            <a:solidFill>
              <a:srgbClr val="4443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162843" y="3592060"/>
              <a:ext cx="1326898" cy="963890"/>
            </a:xfrm>
            <a:custGeom>
              <a:avLst/>
              <a:gdLst/>
              <a:ahLst/>
              <a:cxnLst/>
              <a:rect l="l" t="t" r="r" b="b"/>
              <a:pathLst>
                <a:path w="4861" h="3531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3531"/>
                  </a:lnTo>
                  <a:lnTo>
                    <a:pt x="4860" y="3531"/>
                  </a:lnTo>
                  <a:lnTo>
                    <a:pt x="48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6821896" y="3026429"/>
              <a:ext cx="1018988" cy="1225134"/>
            </a:xfrm>
            <a:custGeom>
              <a:avLst/>
              <a:gdLst/>
              <a:ahLst/>
              <a:cxnLst/>
              <a:rect l="l" t="t" r="r" b="b"/>
              <a:pathLst>
                <a:path w="3733" h="4488" extrusionOk="0">
                  <a:moveTo>
                    <a:pt x="625" y="1"/>
                  </a:moveTo>
                  <a:lnTo>
                    <a:pt x="625" y="1632"/>
                  </a:lnTo>
                  <a:lnTo>
                    <a:pt x="0" y="4488"/>
                  </a:lnTo>
                  <a:lnTo>
                    <a:pt x="3732" y="4488"/>
                  </a:lnTo>
                  <a:lnTo>
                    <a:pt x="3174" y="1632"/>
                  </a:lnTo>
                  <a:lnTo>
                    <a:pt x="31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423808" y="3026429"/>
              <a:ext cx="417095" cy="1225132"/>
            </a:xfrm>
            <a:custGeom>
              <a:avLst/>
              <a:gdLst/>
              <a:ahLst/>
              <a:cxnLst/>
              <a:rect l="l" t="t" r="r" b="b"/>
              <a:pathLst>
                <a:path w="1528" h="4488" extrusionOk="0">
                  <a:moveTo>
                    <a:pt x="1" y="1"/>
                  </a:moveTo>
                  <a:lnTo>
                    <a:pt x="1" y="1632"/>
                  </a:lnTo>
                  <a:lnTo>
                    <a:pt x="558" y="4488"/>
                  </a:lnTo>
                  <a:lnTo>
                    <a:pt x="1527" y="4488"/>
                  </a:lnTo>
                  <a:lnTo>
                    <a:pt x="969" y="1632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873216" y="3156917"/>
              <a:ext cx="383793" cy="866710"/>
            </a:xfrm>
            <a:custGeom>
              <a:avLst/>
              <a:gdLst/>
              <a:ahLst/>
              <a:cxnLst/>
              <a:rect l="l" t="t" r="r" b="b"/>
              <a:pathLst>
                <a:path w="1406" h="3175" extrusionOk="0">
                  <a:moveTo>
                    <a:pt x="437" y="1"/>
                  </a:moveTo>
                  <a:lnTo>
                    <a:pt x="437" y="1142"/>
                  </a:lnTo>
                  <a:lnTo>
                    <a:pt x="437" y="1154"/>
                  </a:lnTo>
                  <a:lnTo>
                    <a:pt x="0" y="3175"/>
                  </a:lnTo>
                  <a:lnTo>
                    <a:pt x="118" y="3175"/>
                  </a:lnTo>
                  <a:lnTo>
                    <a:pt x="1116" y="2442"/>
                  </a:lnTo>
                  <a:lnTo>
                    <a:pt x="1406" y="1142"/>
                  </a:lnTo>
                  <a:lnTo>
                    <a:pt x="1393" y="1142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253471" y="3084029"/>
              <a:ext cx="170605" cy="73158"/>
            </a:xfrm>
            <a:custGeom>
              <a:avLst/>
              <a:gdLst/>
              <a:ahLst/>
              <a:cxnLst/>
              <a:rect l="l" t="t" r="r" b="b"/>
              <a:pathLst>
                <a:path w="625" h="268" extrusionOk="0">
                  <a:moveTo>
                    <a:pt x="0" y="0"/>
                  </a:moveTo>
                  <a:lnTo>
                    <a:pt x="0" y="268"/>
                  </a:lnTo>
                  <a:lnTo>
                    <a:pt x="625" y="268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423808" y="3084029"/>
              <a:ext cx="264779" cy="73158"/>
            </a:xfrm>
            <a:custGeom>
              <a:avLst/>
              <a:gdLst/>
              <a:ahLst/>
              <a:cxnLst/>
              <a:rect l="l" t="t" r="r" b="b"/>
              <a:pathLst>
                <a:path w="970" h="268" extrusionOk="0">
                  <a:moveTo>
                    <a:pt x="1" y="0"/>
                  </a:moveTo>
                  <a:lnTo>
                    <a:pt x="1" y="268"/>
                  </a:lnTo>
                  <a:lnTo>
                    <a:pt x="969" y="268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6992775" y="3084024"/>
              <a:ext cx="261225" cy="94200"/>
            </a:xfrm>
            <a:custGeom>
              <a:avLst/>
              <a:gdLst/>
              <a:ahLst/>
              <a:cxnLst/>
              <a:rect l="l" t="t" r="r" b="b"/>
              <a:pathLst>
                <a:path w="957" h="268" extrusionOk="0">
                  <a:moveTo>
                    <a:pt x="0" y="0"/>
                  </a:moveTo>
                  <a:lnTo>
                    <a:pt x="0" y="268"/>
                  </a:lnTo>
                  <a:lnTo>
                    <a:pt x="956" y="268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6988958" y="3080481"/>
              <a:ext cx="699617" cy="3822"/>
            </a:xfrm>
            <a:custGeom>
              <a:avLst/>
              <a:gdLst/>
              <a:ahLst/>
              <a:cxnLst/>
              <a:rect l="l" t="t" r="r" b="b"/>
              <a:pathLst>
                <a:path w="2563" h="14" extrusionOk="0">
                  <a:moveTo>
                    <a:pt x="0" y="0"/>
                  </a:moveTo>
                  <a:lnTo>
                    <a:pt x="0" y="13"/>
                  </a:lnTo>
                  <a:lnTo>
                    <a:pt x="2562" y="13"/>
                  </a:lnTo>
                  <a:lnTo>
                    <a:pt x="2562" y="0"/>
                  </a:lnTo>
                  <a:close/>
                </a:path>
              </a:pathLst>
            </a:custGeom>
            <a:solidFill>
              <a:srgbClr val="0B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731084" y="2834246"/>
              <a:ext cx="1160660" cy="1399020"/>
            </a:xfrm>
            <a:custGeom>
              <a:avLst/>
              <a:gdLst/>
              <a:ahLst/>
              <a:cxnLst/>
              <a:rect l="l" t="t" r="r" b="b"/>
              <a:pathLst>
                <a:path w="4252" h="5125" extrusionOk="0">
                  <a:moveTo>
                    <a:pt x="705" y="1"/>
                  </a:moveTo>
                  <a:lnTo>
                    <a:pt x="705" y="1871"/>
                  </a:lnTo>
                  <a:lnTo>
                    <a:pt x="0" y="5125"/>
                  </a:lnTo>
                  <a:lnTo>
                    <a:pt x="4251" y="5125"/>
                  </a:lnTo>
                  <a:lnTo>
                    <a:pt x="3627" y="1871"/>
                  </a:lnTo>
                  <a:lnTo>
                    <a:pt x="36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6416527" y="2834246"/>
              <a:ext cx="475237" cy="1399020"/>
            </a:xfrm>
            <a:custGeom>
              <a:avLst/>
              <a:gdLst/>
              <a:ahLst/>
              <a:cxnLst/>
              <a:rect l="l" t="t" r="r" b="b"/>
              <a:pathLst>
                <a:path w="1741" h="5125" extrusionOk="0">
                  <a:moveTo>
                    <a:pt x="0" y="1"/>
                  </a:moveTo>
                  <a:lnTo>
                    <a:pt x="0" y="1871"/>
                  </a:lnTo>
                  <a:lnTo>
                    <a:pt x="638" y="5125"/>
                  </a:lnTo>
                  <a:lnTo>
                    <a:pt x="1740" y="5125"/>
                  </a:lnTo>
                  <a:lnTo>
                    <a:pt x="1116" y="187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821439" y="3345006"/>
              <a:ext cx="102090" cy="478533"/>
            </a:xfrm>
            <a:custGeom>
              <a:avLst/>
              <a:gdLst/>
              <a:ahLst/>
              <a:cxnLst/>
              <a:rect l="l" t="t" r="r" b="b"/>
              <a:pathLst>
                <a:path w="374" h="1753" extrusionOk="0">
                  <a:moveTo>
                    <a:pt x="374" y="0"/>
                  </a:moveTo>
                  <a:lnTo>
                    <a:pt x="135" y="1116"/>
                  </a:lnTo>
                  <a:lnTo>
                    <a:pt x="135" y="1144"/>
                  </a:lnTo>
                  <a:lnTo>
                    <a:pt x="374" y="0"/>
                  </a:lnTo>
                  <a:close/>
                  <a:moveTo>
                    <a:pt x="109" y="1224"/>
                  </a:moveTo>
                  <a:lnTo>
                    <a:pt x="1" y="1753"/>
                  </a:lnTo>
                  <a:lnTo>
                    <a:pt x="122" y="1224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851194" y="3649387"/>
              <a:ext cx="7097" cy="29755"/>
            </a:xfrm>
            <a:custGeom>
              <a:avLst/>
              <a:gdLst/>
              <a:ahLst/>
              <a:cxnLst/>
              <a:rect l="l" t="t" r="r" b="b"/>
              <a:pathLst>
                <a:path w="26" h="109" extrusionOk="0">
                  <a:moveTo>
                    <a:pt x="26" y="1"/>
                  </a:moveTo>
                  <a:lnTo>
                    <a:pt x="0" y="109"/>
                  </a:lnTo>
                  <a:lnTo>
                    <a:pt x="13" y="109"/>
                  </a:lnTo>
                  <a:lnTo>
                    <a:pt x="26" y="29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rgbClr val="5151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818164" y="3823281"/>
              <a:ext cx="3549" cy="11738"/>
            </a:xfrm>
            <a:custGeom>
              <a:avLst/>
              <a:gdLst/>
              <a:ahLst/>
              <a:cxnLst/>
              <a:rect l="l" t="t" r="r" b="b"/>
              <a:pathLst>
                <a:path w="13" h="43" extrusionOk="0">
                  <a:moveTo>
                    <a:pt x="13" y="1"/>
                  </a:move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525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778036" y="2986573"/>
              <a:ext cx="449851" cy="1037049"/>
            </a:xfrm>
            <a:custGeom>
              <a:avLst/>
              <a:gdLst/>
              <a:ahLst/>
              <a:cxnLst/>
              <a:rect l="l" t="t" r="r" b="b"/>
              <a:pathLst>
                <a:path w="1648" h="3799" extrusionOk="0">
                  <a:moveTo>
                    <a:pt x="533" y="0"/>
                  </a:moveTo>
                  <a:lnTo>
                    <a:pt x="533" y="1300"/>
                  </a:lnTo>
                  <a:lnTo>
                    <a:pt x="533" y="1313"/>
                  </a:lnTo>
                  <a:lnTo>
                    <a:pt x="294" y="2457"/>
                  </a:lnTo>
                  <a:lnTo>
                    <a:pt x="281" y="2537"/>
                  </a:lnTo>
                  <a:lnTo>
                    <a:pt x="160" y="3066"/>
                  </a:lnTo>
                  <a:lnTo>
                    <a:pt x="147" y="3107"/>
                  </a:lnTo>
                  <a:lnTo>
                    <a:pt x="0" y="3799"/>
                  </a:lnTo>
                  <a:lnTo>
                    <a:pt x="1103" y="3799"/>
                  </a:lnTo>
                  <a:lnTo>
                    <a:pt x="1648" y="1300"/>
                  </a:lnTo>
                  <a:lnTo>
                    <a:pt x="1635" y="1300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6224352" y="2903038"/>
              <a:ext cx="192442" cy="83805"/>
            </a:xfrm>
            <a:custGeom>
              <a:avLst/>
              <a:gdLst/>
              <a:ahLst/>
              <a:cxnLst/>
              <a:rect l="l" t="t" r="r" b="b"/>
              <a:pathLst>
                <a:path w="705" h="307" extrusionOk="0">
                  <a:moveTo>
                    <a:pt x="0" y="0"/>
                  </a:moveTo>
                  <a:lnTo>
                    <a:pt x="0" y="306"/>
                  </a:lnTo>
                  <a:lnTo>
                    <a:pt x="704" y="306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6416527" y="2903038"/>
              <a:ext cx="301357" cy="83805"/>
            </a:xfrm>
            <a:custGeom>
              <a:avLst/>
              <a:gdLst/>
              <a:ahLst/>
              <a:cxnLst/>
              <a:rect l="l" t="t" r="r" b="b"/>
              <a:pathLst>
                <a:path w="1104" h="307" extrusionOk="0">
                  <a:moveTo>
                    <a:pt x="0" y="0"/>
                  </a:moveTo>
                  <a:lnTo>
                    <a:pt x="0" y="306"/>
                  </a:lnTo>
                  <a:lnTo>
                    <a:pt x="1103" y="306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923259" y="2903038"/>
              <a:ext cx="273" cy="83805"/>
            </a:xfrm>
            <a:custGeom>
              <a:avLst/>
              <a:gdLst/>
              <a:ahLst/>
              <a:cxnLst/>
              <a:rect l="l" t="t" r="r" b="b"/>
              <a:pathLst>
                <a:path w="1" h="307" extrusionOk="0">
                  <a:moveTo>
                    <a:pt x="1" y="0"/>
                  </a:moveTo>
                  <a:lnTo>
                    <a:pt x="1" y="0"/>
                  </a:lnTo>
                  <a:lnTo>
                    <a:pt x="1" y="306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923250" y="2903054"/>
              <a:ext cx="301375" cy="108650"/>
            </a:xfrm>
            <a:custGeom>
              <a:avLst/>
              <a:gdLst/>
              <a:ahLst/>
              <a:cxnLst/>
              <a:rect l="l" t="t" r="r" b="b"/>
              <a:pathLst>
                <a:path w="1104" h="307" extrusionOk="0">
                  <a:moveTo>
                    <a:pt x="1" y="0"/>
                  </a:moveTo>
                  <a:lnTo>
                    <a:pt x="1" y="306"/>
                  </a:lnTo>
                  <a:lnTo>
                    <a:pt x="1103" y="306"/>
                  </a:lnTo>
                  <a:lnTo>
                    <a:pt x="11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923259" y="2899490"/>
              <a:ext cx="794610" cy="3822"/>
            </a:xfrm>
            <a:custGeom>
              <a:avLst/>
              <a:gdLst/>
              <a:ahLst/>
              <a:cxnLst/>
              <a:rect l="l" t="t" r="r" b="b"/>
              <a:pathLst>
                <a:path w="2911" h="14" extrusionOk="0">
                  <a:moveTo>
                    <a:pt x="1" y="1"/>
                  </a:moveTo>
                  <a:lnTo>
                    <a:pt x="1" y="13"/>
                  </a:lnTo>
                  <a:lnTo>
                    <a:pt x="2910" y="13"/>
                  </a:lnTo>
                  <a:lnTo>
                    <a:pt x="2910" y="1"/>
                  </a:lnTo>
                  <a:close/>
                </a:path>
              </a:pathLst>
            </a:custGeom>
            <a:solidFill>
              <a:srgbClr val="0B78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2"/>
            <p:cNvGrpSpPr/>
            <p:nvPr/>
          </p:nvGrpSpPr>
          <p:grpSpPr>
            <a:xfrm>
              <a:off x="5891052" y="3127445"/>
              <a:ext cx="858759" cy="127208"/>
              <a:chOff x="4140663" y="2090600"/>
              <a:chExt cx="940900" cy="139375"/>
            </a:xfrm>
          </p:grpSpPr>
          <p:sp>
            <p:nvSpPr>
              <p:cNvPr id="405" name="Google Shape;405;p32"/>
              <p:cNvSpPr/>
              <p:nvPr/>
            </p:nvSpPr>
            <p:spPr>
              <a:xfrm>
                <a:off x="414482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421341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4280712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4336796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4404417" y="2099274"/>
                <a:ext cx="929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447267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454126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4596384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38" y="41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4663685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2" y="41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4736113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4804696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4872958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39" y="4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4940579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1" y="4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5000829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5068130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140663" y="2090600"/>
                <a:ext cx="9409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2936" y="55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32"/>
              <p:cNvSpPr/>
              <p:nvPr/>
            </p:nvSpPr>
            <p:spPr>
              <a:xfrm>
                <a:off x="4144829" y="2182122"/>
                <a:ext cx="932888" cy="47853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60" extrusionOk="0">
                    <a:moveTo>
                      <a:pt x="1" y="0"/>
                    </a:moveTo>
                    <a:lnTo>
                      <a:pt x="1" y="160"/>
                    </a:lnTo>
                    <a:lnTo>
                      <a:pt x="2910" y="160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422;p32"/>
            <p:cNvSpPr/>
            <p:nvPr/>
          </p:nvSpPr>
          <p:spPr>
            <a:xfrm>
              <a:off x="5234268" y="4023381"/>
              <a:ext cx="1512243" cy="529307"/>
            </a:xfrm>
            <a:custGeom>
              <a:avLst/>
              <a:gdLst/>
              <a:ahLst/>
              <a:cxnLst/>
              <a:rect l="l" t="t" r="r" b="b"/>
              <a:pathLst>
                <a:path w="5540" h="1939" extrusionOk="0">
                  <a:moveTo>
                    <a:pt x="1" y="1"/>
                  </a:moveTo>
                  <a:lnTo>
                    <a:pt x="1" y="1938"/>
                  </a:lnTo>
                  <a:lnTo>
                    <a:pt x="5539" y="1938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6727993" y="4023381"/>
              <a:ext cx="254133" cy="529307"/>
            </a:xfrm>
            <a:custGeom>
              <a:avLst/>
              <a:gdLst/>
              <a:ahLst/>
              <a:cxnLst/>
              <a:rect l="l" t="t" r="r" b="b"/>
              <a:pathLst>
                <a:path w="931" h="1939" extrusionOk="0">
                  <a:moveTo>
                    <a:pt x="0" y="1"/>
                  </a:moveTo>
                  <a:lnTo>
                    <a:pt x="0" y="1938"/>
                  </a:lnTo>
                  <a:lnTo>
                    <a:pt x="931" y="1938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6622624" y="4023381"/>
              <a:ext cx="388161" cy="50774"/>
            </a:xfrm>
            <a:custGeom>
              <a:avLst/>
              <a:gdLst/>
              <a:ahLst/>
              <a:cxnLst/>
              <a:rect l="l" t="t" r="r" b="b"/>
              <a:pathLst>
                <a:path w="1422" h="186" extrusionOk="0">
                  <a:moveTo>
                    <a:pt x="1" y="1"/>
                  </a:moveTo>
                  <a:lnTo>
                    <a:pt x="1" y="186"/>
                  </a:lnTo>
                  <a:lnTo>
                    <a:pt x="1422" y="186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212703" y="4023381"/>
              <a:ext cx="1519067" cy="50774"/>
            </a:xfrm>
            <a:custGeom>
              <a:avLst/>
              <a:gdLst/>
              <a:ahLst/>
              <a:cxnLst/>
              <a:rect l="l" t="t" r="r" b="b"/>
              <a:pathLst>
                <a:path w="5565" h="186" extrusionOk="0">
                  <a:moveTo>
                    <a:pt x="0" y="1"/>
                  </a:moveTo>
                  <a:lnTo>
                    <a:pt x="0" y="186"/>
                  </a:lnTo>
                  <a:lnTo>
                    <a:pt x="5564" y="186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898330" y="3592060"/>
              <a:ext cx="1326898" cy="963890"/>
            </a:xfrm>
            <a:custGeom>
              <a:avLst/>
              <a:gdLst/>
              <a:ahLst/>
              <a:cxnLst/>
              <a:rect l="l" t="t" r="r" b="b"/>
              <a:pathLst>
                <a:path w="4861" h="3531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3531"/>
                  </a:lnTo>
                  <a:lnTo>
                    <a:pt x="4861" y="3531"/>
                  </a:lnTo>
                  <a:lnTo>
                    <a:pt x="48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7500515" y="3592060"/>
              <a:ext cx="724730" cy="57599"/>
            </a:xfrm>
            <a:custGeom>
              <a:avLst/>
              <a:gdLst/>
              <a:ahLst/>
              <a:cxnLst/>
              <a:rect l="l" t="t" r="r" b="b"/>
              <a:pathLst>
                <a:path w="2655" h="211" extrusionOk="0">
                  <a:moveTo>
                    <a:pt x="0" y="0"/>
                  </a:moveTo>
                  <a:lnTo>
                    <a:pt x="0" y="211"/>
                  </a:lnTo>
                  <a:lnTo>
                    <a:pt x="2655" y="211"/>
                  </a:lnTo>
                  <a:lnTo>
                    <a:pt x="2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898330" y="3592060"/>
              <a:ext cx="602440" cy="482082"/>
            </a:xfrm>
            <a:custGeom>
              <a:avLst/>
              <a:gdLst/>
              <a:ahLst/>
              <a:cxnLst/>
              <a:rect l="l" t="t" r="r" b="b"/>
              <a:pathLst>
                <a:path w="2207" h="1766" extrusionOk="0">
                  <a:moveTo>
                    <a:pt x="2206" y="0"/>
                  </a:moveTo>
                  <a:lnTo>
                    <a:pt x="1" y="1594"/>
                  </a:lnTo>
                  <a:lnTo>
                    <a:pt x="1" y="1766"/>
                  </a:lnTo>
                  <a:lnTo>
                    <a:pt x="2206" y="211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6898330" y="3649387"/>
              <a:ext cx="1326898" cy="486449"/>
            </a:xfrm>
            <a:custGeom>
              <a:avLst/>
              <a:gdLst/>
              <a:ahLst/>
              <a:cxnLst/>
              <a:rect l="l" t="t" r="r" b="b"/>
              <a:pathLst>
                <a:path w="4861" h="1782" extrusionOk="0">
                  <a:moveTo>
                    <a:pt x="2206" y="1"/>
                  </a:moveTo>
                  <a:lnTo>
                    <a:pt x="1" y="1556"/>
                  </a:lnTo>
                  <a:lnTo>
                    <a:pt x="1" y="1782"/>
                  </a:lnTo>
                  <a:lnTo>
                    <a:pt x="2257" y="201"/>
                  </a:lnTo>
                  <a:lnTo>
                    <a:pt x="4861" y="189"/>
                  </a:lnTo>
                  <a:lnTo>
                    <a:pt x="48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7500515" y="3649387"/>
              <a:ext cx="724730" cy="273"/>
            </a:xfrm>
            <a:custGeom>
              <a:avLst/>
              <a:gdLst/>
              <a:ahLst/>
              <a:cxnLst/>
              <a:rect l="l" t="t" r="r" b="b"/>
              <a:pathLst>
                <a:path w="2655" h="1" extrusionOk="0">
                  <a:moveTo>
                    <a:pt x="2655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5234268" y="4073884"/>
              <a:ext cx="1493954" cy="61966"/>
            </a:xfrm>
            <a:custGeom>
              <a:avLst/>
              <a:gdLst/>
              <a:ahLst/>
              <a:cxnLst/>
              <a:rect l="l" t="t" r="r" b="b"/>
              <a:pathLst>
                <a:path w="5473" h="227" extrusionOk="0">
                  <a:moveTo>
                    <a:pt x="1" y="1"/>
                  </a:moveTo>
                  <a:lnTo>
                    <a:pt x="1" y="227"/>
                  </a:lnTo>
                  <a:lnTo>
                    <a:pt x="5472" y="227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5234268" y="4070335"/>
              <a:ext cx="1493954" cy="3822"/>
            </a:xfrm>
            <a:custGeom>
              <a:avLst/>
              <a:gdLst/>
              <a:ahLst/>
              <a:cxnLst/>
              <a:rect l="l" t="t" r="r" b="b"/>
              <a:pathLst>
                <a:path w="5473" h="14" extrusionOk="0">
                  <a:moveTo>
                    <a:pt x="1" y="1"/>
                  </a:moveTo>
                  <a:lnTo>
                    <a:pt x="1" y="14"/>
                  </a:lnTo>
                  <a:lnTo>
                    <a:pt x="5472" y="14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6713657" y="4073892"/>
              <a:ext cx="229019" cy="61950"/>
            </a:xfrm>
            <a:custGeom>
              <a:avLst/>
              <a:gdLst/>
              <a:ahLst/>
              <a:cxnLst/>
              <a:rect l="l" t="t" r="r" b="b"/>
              <a:pathLst>
                <a:path w="612" h="227" extrusionOk="0">
                  <a:moveTo>
                    <a:pt x="0" y="1"/>
                  </a:moveTo>
                  <a:lnTo>
                    <a:pt x="0" y="227"/>
                  </a:lnTo>
                  <a:lnTo>
                    <a:pt x="532" y="227"/>
                  </a:lnTo>
                  <a:lnTo>
                    <a:pt x="6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6727993" y="4552431"/>
              <a:ext cx="170605" cy="3549"/>
            </a:xfrm>
            <a:custGeom>
              <a:avLst/>
              <a:gdLst/>
              <a:ahLst/>
              <a:cxnLst/>
              <a:rect l="l" t="t" r="r" b="b"/>
              <a:pathLst>
                <a:path w="625" h="13" extrusionOk="0">
                  <a:moveTo>
                    <a:pt x="0" y="0"/>
                  </a:moveTo>
                  <a:lnTo>
                    <a:pt x="625" y="1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8025720" y="4447058"/>
              <a:ext cx="273" cy="18563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1"/>
                  </a:moveTo>
                  <a:lnTo>
                    <a:pt x="1" y="1"/>
                  </a:lnTo>
                  <a:lnTo>
                    <a:pt x="1" y="68"/>
                  </a:lnTo>
                  <a:lnTo>
                    <a:pt x="1" y="68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8025720" y="4465348"/>
              <a:ext cx="273" cy="27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7" name="Google Shape;437;p32"/>
            <p:cNvGrpSpPr/>
            <p:nvPr/>
          </p:nvGrpSpPr>
          <p:grpSpPr>
            <a:xfrm>
              <a:off x="7130632" y="4080981"/>
              <a:ext cx="435394" cy="474999"/>
              <a:chOff x="5498809" y="3135343"/>
              <a:chExt cx="477040" cy="520433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5625622" y="3162860"/>
                <a:ext cx="330182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84" extrusionOk="0">
                    <a:moveTo>
                      <a:pt x="1" y="1"/>
                    </a:moveTo>
                    <a:lnTo>
                      <a:pt x="1" y="1384"/>
                    </a:lnTo>
                    <a:lnTo>
                      <a:pt x="1103" y="138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123D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5645660" y="3162860"/>
                <a:ext cx="310143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84" extrusionOk="0">
                    <a:moveTo>
                      <a:pt x="0" y="1"/>
                    </a:moveTo>
                    <a:lnTo>
                      <a:pt x="0" y="1384"/>
                    </a:lnTo>
                    <a:lnTo>
                      <a:pt x="1036" y="138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5645660" y="3158972"/>
                <a:ext cx="310143" cy="897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0" extrusionOk="0">
                    <a:moveTo>
                      <a:pt x="0" y="1"/>
                    </a:moveTo>
                    <a:lnTo>
                      <a:pt x="0" y="29"/>
                    </a:lnTo>
                    <a:lnTo>
                      <a:pt x="1036" y="29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5645660" y="3162860"/>
                <a:ext cx="310143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7" extrusionOk="0">
                    <a:moveTo>
                      <a:pt x="0" y="1"/>
                    </a:moveTo>
                    <a:lnTo>
                      <a:pt x="0" y="16"/>
                    </a:lnTo>
                    <a:lnTo>
                      <a:pt x="1036" y="16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2"/>
              <p:cNvSpPr/>
              <p:nvPr/>
            </p:nvSpPr>
            <p:spPr>
              <a:xfrm>
                <a:off x="5649549" y="3532547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2"/>
              <p:cNvSpPr/>
              <p:nvPr/>
            </p:nvSpPr>
            <p:spPr>
              <a:xfrm>
                <a:off x="5649549" y="354032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5649549" y="3552586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5649549" y="356036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2"/>
              <p:cNvSpPr/>
              <p:nvPr/>
            </p:nvSpPr>
            <p:spPr>
              <a:xfrm>
                <a:off x="5649549" y="3516395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2"/>
              <p:cNvSpPr/>
              <p:nvPr/>
            </p:nvSpPr>
            <p:spPr>
              <a:xfrm>
                <a:off x="5851425" y="3512498"/>
                <a:ext cx="1079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361" y="14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2"/>
              <p:cNvSpPr/>
              <p:nvPr/>
            </p:nvSpPr>
            <p:spPr>
              <a:xfrm>
                <a:off x="5792512" y="3556475"/>
                <a:ext cx="16688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558" y="173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2"/>
              <p:cNvSpPr/>
              <p:nvPr/>
            </p:nvSpPr>
            <p:spPr>
              <a:xfrm>
                <a:off x="5613359" y="3512507"/>
                <a:ext cx="238365" cy="4426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797" y="14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2"/>
              <p:cNvSpPr/>
              <p:nvPr/>
            </p:nvSpPr>
            <p:spPr>
              <a:xfrm>
                <a:off x="5558028" y="3556475"/>
                <a:ext cx="234776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84" y="17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2"/>
              <p:cNvSpPr/>
              <p:nvPr/>
            </p:nvSpPr>
            <p:spPr>
              <a:xfrm>
                <a:off x="5498809" y="3604031"/>
                <a:ext cx="238664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797" y="173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2"/>
              <p:cNvSpPr/>
              <p:nvPr/>
            </p:nvSpPr>
            <p:spPr>
              <a:xfrm>
                <a:off x="5851432" y="3536435"/>
                <a:ext cx="299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8"/>
                    </a:lnTo>
                    <a:lnTo>
                      <a:pt x="1" y="68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2"/>
              <p:cNvSpPr/>
              <p:nvPr/>
            </p:nvSpPr>
            <p:spPr>
              <a:xfrm>
                <a:off x="5851432" y="3556475"/>
                <a:ext cx="299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2"/>
              <p:cNvSpPr/>
              <p:nvPr/>
            </p:nvSpPr>
            <p:spPr>
              <a:xfrm>
                <a:off x="5613359" y="3536435"/>
                <a:ext cx="238365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797" y="6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2"/>
              <p:cNvSpPr/>
              <p:nvPr/>
            </p:nvSpPr>
            <p:spPr>
              <a:xfrm>
                <a:off x="5613359" y="3556475"/>
                <a:ext cx="179447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2"/>
              <p:cNvSpPr/>
              <p:nvPr/>
            </p:nvSpPr>
            <p:spPr>
              <a:xfrm>
                <a:off x="5792512" y="3591768"/>
                <a:ext cx="3888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13" y="4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2"/>
              <p:cNvSpPr/>
              <p:nvPr/>
            </p:nvSpPr>
            <p:spPr>
              <a:xfrm>
                <a:off x="5558028" y="3591768"/>
                <a:ext cx="234776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784" y="4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2"/>
              <p:cNvSpPr/>
              <p:nvPr/>
            </p:nvSpPr>
            <p:spPr>
              <a:xfrm>
                <a:off x="5558028" y="3604031"/>
                <a:ext cx="179446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2"/>
              <p:cNvSpPr/>
              <p:nvPr/>
            </p:nvSpPr>
            <p:spPr>
              <a:xfrm>
                <a:off x="5737181" y="3604031"/>
                <a:ext cx="22221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43" y="173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2"/>
              <p:cNvSpPr/>
              <p:nvPr/>
            </p:nvSpPr>
            <p:spPr>
              <a:xfrm>
                <a:off x="5498809" y="3655476"/>
                <a:ext cx="238664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" extrusionOk="0">
                    <a:moveTo>
                      <a:pt x="797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2"/>
              <p:cNvSpPr/>
              <p:nvPr/>
            </p:nvSpPr>
            <p:spPr>
              <a:xfrm>
                <a:off x="5498809" y="3644111"/>
                <a:ext cx="238664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9" extrusionOk="0">
                    <a:moveTo>
                      <a:pt x="1" y="1"/>
                    </a:moveTo>
                    <a:lnTo>
                      <a:pt x="1" y="39"/>
                    </a:lnTo>
                    <a:lnTo>
                      <a:pt x="797" y="3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2"/>
              <p:cNvSpPr/>
              <p:nvPr/>
            </p:nvSpPr>
            <p:spPr>
              <a:xfrm>
                <a:off x="5737181" y="3644111"/>
                <a:ext cx="299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2"/>
              <p:cNvSpPr/>
              <p:nvPr/>
            </p:nvSpPr>
            <p:spPr>
              <a:xfrm>
                <a:off x="5887621" y="3135343"/>
                <a:ext cx="8822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294" y="121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2"/>
              <p:cNvSpPr/>
              <p:nvPr/>
            </p:nvSpPr>
            <p:spPr>
              <a:xfrm>
                <a:off x="5570291" y="3135343"/>
                <a:ext cx="32150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1075" y="12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32"/>
            <p:cNvSpPr/>
            <p:nvPr/>
          </p:nvSpPr>
          <p:spPr>
            <a:xfrm>
              <a:off x="7296874" y="3914732"/>
              <a:ext cx="322921" cy="82986"/>
            </a:xfrm>
            <a:custGeom>
              <a:avLst/>
              <a:gdLst/>
              <a:ahLst/>
              <a:cxnLst/>
              <a:rect l="l" t="t" r="r" b="b"/>
              <a:pathLst>
                <a:path w="1183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183" y="303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7329905" y="3914732"/>
              <a:ext cx="289892" cy="82986"/>
            </a:xfrm>
            <a:custGeom>
              <a:avLst/>
              <a:gdLst/>
              <a:ahLst/>
              <a:cxnLst/>
              <a:rect l="l" t="t" r="r" b="b"/>
              <a:pathLst>
                <a:path w="1062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062" y="30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7800515" y="3914732"/>
              <a:ext cx="322921" cy="82986"/>
            </a:xfrm>
            <a:custGeom>
              <a:avLst/>
              <a:gdLst/>
              <a:ahLst/>
              <a:cxnLst/>
              <a:rect l="l" t="t" r="r" b="b"/>
              <a:pathLst>
                <a:path w="1183" h="304" extrusionOk="0">
                  <a:moveTo>
                    <a:pt x="0" y="0"/>
                  </a:moveTo>
                  <a:lnTo>
                    <a:pt x="0" y="303"/>
                  </a:lnTo>
                  <a:lnTo>
                    <a:pt x="1183" y="303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7833545" y="3914732"/>
              <a:ext cx="289892" cy="82986"/>
            </a:xfrm>
            <a:custGeom>
              <a:avLst/>
              <a:gdLst/>
              <a:ahLst/>
              <a:cxnLst/>
              <a:rect l="l" t="t" r="r" b="b"/>
              <a:pathLst>
                <a:path w="1062" h="304" extrusionOk="0">
                  <a:moveTo>
                    <a:pt x="1" y="0"/>
                  </a:moveTo>
                  <a:lnTo>
                    <a:pt x="1" y="303"/>
                  </a:lnTo>
                  <a:lnTo>
                    <a:pt x="1062" y="303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5369118" y="4226211"/>
              <a:ext cx="188348" cy="195999"/>
            </a:xfrm>
            <a:custGeom>
              <a:avLst/>
              <a:gdLst/>
              <a:ahLst/>
              <a:cxnLst/>
              <a:rect l="l" t="t" r="r" b="b"/>
              <a:pathLst>
                <a:path w="690" h="718" extrusionOk="0">
                  <a:moveTo>
                    <a:pt x="1" y="0"/>
                  </a:moveTo>
                  <a:lnTo>
                    <a:pt x="1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5451830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5717163" y="4226211"/>
              <a:ext cx="188075" cy="195999"/>
            </a:xfrm>
            <a:custGeom>
              <a:avLst/>
              <a:gdLst/>
              <a:ahLst/>
              <a:cxnLst/>
              <a:rect l="l" t="t" r="r" b="b"/>
              <a:pathLst>
                <a:path w="689" h="718" extrusionOk="0">
                  <a:moveTo>
                    <a:pt x="0" y="0"/>
                  </a:moveTo>
                  <a:lnTo>
                    <a:pt x="0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5799874" y="4226211"/>
              <a:ext cx="21837" cy="195999"/>
            </a:xfrm>
            <a:custGeom>
              <a:avLst/>
              <a:gdLst/>
              <a:ahLst/>
              <a:cxnLst/>
              <a:rect l="l" t="t" r="r" b="b"/>
              <a:pathLst>
                <a:path w="80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6065207" y="4226211"/>
              <a:ext cx="188075" cy="195999"/>
            </a:xfrm>
            <a:custGeom>
              <a:avLst/>
              <a:gdLst/>
              <a:ahLst/>
              <a:cxnLst/>
              <a:rect l="l" t="t" r="r" b="b"/>
              <a:pathLst>
                <a:path w="689" h="718" extrusionOk="0">
                  <a:moveTo>
                    <a:pt x="0" y="0"/>
                  </a:moveTo>
                  <a:lnTo>
                    <a:pt x="0" y="717"/>
                  </a:lnTo>
                  <a:lnTo>
                    <a:pt x="688" y="717"/>
                  </a:lnTo>
                  <a:lnTo>
                    <a:pt x="6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6147646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1" y="0"/>
                  </a:moveTo>
                  <a:lnTo>
                    <a:pt x="1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6412978" y="4226211"/>
              <a:ext cx="188348" cy="195999"/>
            </a:xfrm>
            <a:custGeom>
              <a:avLst/>
              <a:gdLst/>
              <a:ahLst/>
              <a:cxnLst/>
              <a:rect l="l" t="t" r="r" b="b"/>
              <a:pathLst>
                <a:path w="690" h="718" extrusionOk="0">
                  <a:moveTo>
                    <a:pt x="1" y="0"/>
                  </a:moveTo>
                  <a:lnTo>
                    <a:pt x="1" y="717"/>
                  </a:lnTo>
                  <a:lnTo>
                    <a:pt x="689" y="717"/>
                  </a:lnTo>
                  <a:lnTo>
                    <a:pt x="6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6495690" y="4226211"/>
              <a:ext cx="22110" cy="195999"/>
            </a:xfrm>
            <a:custGeom>
              <a:avLst/>
              <a:gdLst/>
              <a:ahLst/>
              <a:cxnLst/>
              <a:rect l="l" t="t" r="r" b="b"/>
              <a:pathLst>
                <a:path w="81" h="718" extrusionOk="0">
                  <a:moveTo>
                    <a:pt x="0" y="0"/>
                  </a:moveTo>
                  <a:lnTo>
                    <a:pt x="0" y="717"/>
                  </a:lnTo>
                  <a:lnTo>
                    <a:pt x="80" y="717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7" name="Google Shape;477;p32"/>
            <p:cNvGrpSpPr/>
            <p:nvPr/>
          </p:nvGrpSpPr>
          <p:grpSpPr>
            <a:xfrm>
              <a:off x="6949090" y="3311036"/>
              <a:ext cx="764897" cy="127208"/>
              <a:chOff x="4140663" y="2090600"/>
              <a:chExt cx="940900" cy="139375"/>
            </a:xfrm>
          </p:grpSpPr>
          <p:sp>
            <p:nvSpPr>
              <p:cNvPr id="478" name="Google Shape;478;p32"/>
              <p:cNvSpPr/>
              <p:nvPr/>
            </p:nvSpPr>
            <p:spPr>
              <a:xfrm>
                <a:off x="414482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421341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4280712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4336796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4404417" y="2099274"/>
                <a:ext cx="929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4472679" y="2099274"/>
                <a:ext cx="8653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4541262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4596384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38" y="411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4663685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2" y="41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4736113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4804696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4872958" y="2099274"/>
                <a:ext cx="12498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9" h="412" extrusionOk="0">
                    <a:moveTo>
                      <a:pt x="1" y="0"/>
                    </a:moveTo>
                    <a:lnTo>
                      <a:pt x="1" y="411"/>
                    </a:lnTo>
                    <a:lnTo>
                      <a:pt x="39" y="411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4940579" y="2099274"/>
                <a:ext cx="13460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42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41" y="411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5000829" y="2099274"/>
                <a:ext cx="8332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26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6" y="4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5068130" y="2099274"/>
                <a:ext cx="9614" cy="123222"/>
              </a:xfrm>
              <a:custGeom>
                <a:avLst/>
                <a:gdLst/>
                <a:ahLst/>
                <a:cxnLst/>
                <a:rect l="l" t="t" r="r" b="b"/>
                <a:pathLst>
                  <a:path w="30" h="412" extrusionOk="0">
                    <a:moveTo>
                      <a:pt x="0" y="0"/>
                    </a:moveTo>
                    <a:lnTo>
                      <a:pt x="0" y="411"/>
                    </a:lnTo>
                    <a:lnTo>
                      <a:pt x="29" y="41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140663" y="2090600"/>
                <a:ext cx="94090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55" extrusionOk="0">
                    <a:moveTo>
                      <a:pt x="1" y="1"/>
                    </a:moveTo>
                    <a:lnTo>
                      <a:pt x="1" y="55"/>
                    </a:lnTo>
                    <a:lnTo>
                      <a:pt x="2936" y="55"/>
                    </a:lnTo>
                    <a:lnTo>
                      <a:pt x="293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4144829" y="2182122"/>
                <a:ext cx="932888" cy="47853"/>
              </a:xfrm>
              <a:custGeom>
                <a:avLst/>
                <a:gdLst/>
                <a:ahLst/>
                <a:cxnLst/>
                <a:rect l="l" t="t" r="r" b="b"/>
                <a:pathLst>
                  <a:path w="2911" h="160" extrusionOk="0">
                    <a:moveTo>
                      <a:pt x="1" y="0"/>
                    </a:moveTo>
                    <a:lnTo>
                      <a:pt x="1" y="160"/>
                    </a:lnTo>
                    <a:lnTo>
                      <a:pt x="2910" y="160"/>
                    </a:lnTo>
                    <a:lnTo>
                      <a:pt x="29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5" name="Google Shape;495;p32"/>
            <p:cNvGrpSpPr/>
            <p:nvPr/>
          </p:nvGrpSpPr>
          <p:grpSpPr>
            <a:xfrm>
              <a:off x="7654408" y="4080981"/>
              <a:ext cx="435394" cy="474999"/>
              <a:chOff x="5498809" y="3135343"/>
              <a:chExt cx="477040" cy="520433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5625622" y="3162860"/>
                <a:ext cx="330182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384" extrusionOk="0">
                    <a:moveTo>
                      <a:pt x="1" y="1"/>
                    </a:moveTo>
                    <a:lnTo>
                      <a:pt x="1" y="1384"/>
                    </a:lnTo>
                    <a:lnTo>
                      <a:pt x="1103" y="1384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rgbClr val="123D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5645660" y="3162860"/>
                <a:ext cx="310143" cy="413941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384" extrusionOk="0">
                    <a:moveTo>
                      <a:pt x="0" y="1"/>
                    </a:moveTo>
                    <a:lnTo>
                      <a:pt x="0" y="1384"/>
                    </a:lnTo>
                    <a:lnTo>
                      <a:pt x="1036" y="1384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2"/>
              <p:cNvSpPr/>
              <p:nvPr/>
            </p:nvSpPr>
            <p:spPr>
              <a:xfrm>
                <a:off x="5645660" y="3158972"/>
                <a:ext cx="310143" cy="8973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30" extrusionOk="0">
                    <a:moveTo>
                      <a:pt x="0" y="1"/>
                    </a:moveTo>
                    <a:lnTo>
                      <a:pt x="0" y="29"/>
                    </a:lnTo>
                    <a:lnTo>
                      <a:pt x="1036" y="29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32"/>
              <p:cNvSpPr/>
              <p:nvPr/>
            </p:nvSpPr>
            <p:spPr>
              <a:xfrm>
                <a:off x="5645660" y="3162860"/>
                <a:ext cx="310143" cy="508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17" extrusionOk="0">
                    <a:moveTo>
                      <a:pt x="0" y="1"/>
                    </a:moveTo>
                    <a:lnTo>
                      <a:pt x="0" y="16"/>
                    </a:lnTo>
                    <a:lnTo>
                      <a:pt x="1036" y="16"/>
                    </a:lnTo>
                    <a:lnTo>
                      <a:pt x="1036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32"/>
              <p:cNvSpPr/>
              <p:nvPr/>
            </p:nvSpPr>
            <p:spPr>
              <a:xfrm>
                <a:off x="5649549" y="3532547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32"/>
              <p:cNvSpPr/>
              <p:nvPr/>
            </p:nvSpPr>
            <p:spPr>
              <a:xfrm>
                <a:off x="5649549" y="354032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32"/>
              <p:cNvSpPr/>
              <p:nvPr/>
            </p:nvSpPr>
            <p:spPr>
              <a:xfrm>
                <a:off x="5649549" y="3552586"/>
                <a:ext cx="306255" cy="11964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40" extrusionOk="0">
                    <a:moveTo>
                      <a:pt x="0" y="1"/>
                    </a:moveTo>
                    <a:lnTo>
                      <a:pt x="0" y="39"/>
                    </a:lnTo>
                    <a:lnTo>
                      <a:pt x="1023" y="39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2"/>
              <p:cNvSpPr/>
              <p:nvPr/>
            </p:nvSpPr>
            <p:spPr>
              <a:xfrm>
                <a:off x="5649549" y="3560363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0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2"/>
              <p:cNvSpPr/>
              <p:nvPr/>
            </p:nvSpPr>
            <p:spPr>
              <a:xfrm>
                <a:off x="5649549" y="3516395"/>
                <a:ext cx="306255" cy="4187"/>
              </a:xfrm>
              <a:custGeom>
                <a:avLst/>
                <a:gdLst/>
                <a:ahLst/>
                <a:cxnLst/>
                <a:rect l="l" t="t" r="r" b="b"/>
                <a:pathLst>
                  <a:path w="1024" h="14" extrusionOk="0">
                    <a:moveTo>
                      <a:pt x="0" y="1"/>
                    </a:moveTo>
                    <a:lnTo>
                      <a:pt x="0" y="13"/>
                    </a:lnTo>
                    <a:lnTo>
                      <a:pt x="1023" y="13"/>
                    </a:lnTo>
                    <a:lnTo>
                      <a:pt x="1023" y="1"/>
                    </a:lnTo>
                    <a:close/>
                  </a:path>
                </a:pathLst>
              </a:custGeom>
              <a:solidFill>
                <a:srgbClr val="8D8D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2"/>
              <p:cNvSpPr/>
              <p:nvPr/>
            </p:nvSpPr>
            <p:spPr>
              <a:xfrm>
                <a:off x="5851425" y="3512498"/>
                <a:ext cx="107975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48" extrusionOk="0">
                    <a:moveTo>
                      <a:pt x="1" y="1"/>
                    </a:moveTo>
                    <a:lnTo>
                      <a:pt x="1" y="148"/>
                    </a:lnTo>
                    <a:lnTo>
                      <a:pt x="361" y="148"/>
                    </a:ln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2"/>
              <p:cNvSpPr/>
              <p:nvPr/>
            </p:nvSpPr>
            <p:spPr>
              <a:xfrm>
                <a:off x="5792512" y="3556475"/>
                <a:ext cx="16688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558" y="173"/>
                    </a:lnTo>
                    <a:lnTo>
                      <a:pt x="5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2"/>
              <p:cNvSpPr/>
              <p:nvPr/>
            </p:nvSpPr>
            <p:spPr>
              <a:xfrm>
                <a:off x="5613359" y="3512507"/>
                <a:ext cx="238365" cy="44265"/>
              </a:xfrm>
              <a:custGeom>
                <a:avLst/>
                <a:gdLst/>
                <a:ahLst/>
                <a:cxnLst/>
                <a:rect l="l" t="t" r="r" b="b"/>
                <a:pathLst>
                  <a:path w="797" h="148" extrusionOk="0">
                    <a:moveTo>
                      <a:pt x="0" y="1"/>
                    </a:moveTo>
                    <a:lnTo>
                      <a:pt x="0" y="148"/>
                    </a:lnTo>
                    <a:lnTo>
                      <a:pt x="797" y="14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32"/>
              <p:cNvSpPr/>
              <p:nvPr/>
            </p:nvSpPr>
            <p:spPr>
              <a:xfrm>
                <a:off x="5558028" y="3556475"/>
                <a:ext cx="234776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84" y="173"/>
                    </a:lnTo>
                    <a:lnTo>
                      <a:pt x="78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2"/>
              <p:cNvSpPr/>
              <p:nvPr/>
            </p:nvSpPr>
            <p:spPr>
              <a:xfrm>
                <a:off x="5498809" y="3604031"/>
                <a:ext cx="238664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73" extrusionOk="0">
                    <a:moveTo>
                      <a:pt x="1" y="1"/>
                    </a:moveTo>
                    <a:lnTo>
                      <a:pt x="1" y="173"/>
                    </a:lnTo>
                    <a:lnTo>
                      <a:pt x="797" y="173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5851432" y="3536435"/>
                <a:ext cx="299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1" h="68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68"/>
                    </a:lnTo>
                    <a:lnTo>
                      <a:pt x="1" y="68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32"/>
              <p:cNvSpPr/>
              <p:nvPr/>
            </p:nvSpPr>
            <p:spPr>
              <a:xfrm>
                <a:off x="5851432" y="3556475"/>
                <a:ext cx="299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2"/>
              <p:cNvSpPr/>
              <p:nvPr/>
            </p:nvSpPr>
            <p:spPr>
              <a:xfrm>
                <a:off x="5613359" y="3536435"/>
                <a:ext cx="238365" cy="20338"/>
              </a:xfrm>
              <a:custGeom>
                <a:avLst/>
                <a:gdLst/>
                <a:ahLst/>
                <a:cxnLst/>
                <a:rect l="l" t="t" r="r" b="b"/>
                <a:pathLst>
                  <a:path w="797" h="68" extrusionOk="0">
                    <a:moveTo>
                      <a:pt x="0" y="1"/>
                    </a:moveTo>
                    <a:lnTo>
                      <a:pt x="0" y="68"/>
                    </a:lnTo>
                    <a:lnTo>
                      <a:pt x="797" y="68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5613359" y="3556475"/>
                <a:ext cx="179447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2"/>
              <p:cNvSpPr/>
              <p:nvPr/>
            </p:nvSpPr>
            <p:spPr>
              <a:xfrm>
                <a:off x="5792512" y="3591768"/>
                <a:ext cx="3888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13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13" y="4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2"/>
              <p:cNvSpPr/>
              <p:nvPr/>
            </p:nvSpPr>
            <p:spPr>
              <a:xfrm>
                <a:off x="5558028" y="3591768"/>
                <a:ext cx="234776" cy="12562"/>
              </a:xfrm>
              <a:custGeom>
                <a:avLst/>
                <a:gdLst/>
                <a:ahLst/>
                <a:cxnLst/>
                <a:rect l="l" t="t" r="r" b="b"/>
                <a:pathLst>
                  <a:path w="785" h="42" extrusionOk="0">
                    <a:moveTo>
                      <a:pt x="0" y="0"/>
                    </a:moveTo>
                    <a:lnTo>
                      <a:pt x="0" y="42"/>
                    </a:lnTo>
                    <a:lnTo>
                      <a:pt x="784" y="42"/>
                    </a:lnTo>
                    <a:lnTo>
                      <a:pt x="7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2"/>
              <p:cNvSpPr/>
              <p:nvPr/>
            </p:nvSpPr>
            <p:spPr>
              <a:xfrm>
                <a:off x="5558028" y="3604031"/>
                <a:ext cx="179446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600" h="1" extrusionOk="0">
                    <a:moveTo>
                      <a:pt x="599" y="1"/>
                    </a:move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2"/>
              <p:cNvSpPr/>
              <p:nvPr/>
            </p:nvSpPr>
            <p:spPr>
              <a:xfrm>
                <a:off x="5737181" y="3604031"/>
                <a:ext cx="222215" cy="517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173" extrusionOk="0">
                    <a:moveTo>
                      <a:pt x="0" y="1"/>
                    </a:moveTo>
                    <a:lnTo>
                      <a:pt x="0" y="173"/>
                    </a:lnTo>
                    <a:lnTo>
                      <a:pt x="743" y="173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5498809" y="3655476"/>
                <a:ext cx="238664" cy="29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" extrusionOk="0">
                    <a:moveTo>
                      <a:pt x="797" y="1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2"/>
              <p:cNvSpPr/>
              <p:nvPr/>
            </p:nvSpPr>
            <p:spPr>
              <a:xfrm>
                <a:off x="5498809" y="3644111"/>
                <a:ext cx="238664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9" extrusionOk="0">
                    <a:moveTo>
                      <a:pt x="1" y="1"/>
                    </a:moveTo>
                    <a:lnTo>
                      <a:pt x="1" y="39"/>
                    </a:lnTo>
                    <a:lnTo>
                      <a:pt x="797" y="3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2"/>
              <p:cNvSpPr/>
              <p:nvPr/>
            </p:nvSpPr>
            <p:spPr>
              <a:xfrm>
                <a:off x="5737181" y="3644111"/>
                <a:ext cx="299" cy="11665"/>
              </a:xfrm>
              <a:custGeom>
                <a:avLst/>
                <a:gdLst/>
                <a:ahLst/>
                <a:cxnLst/>
                <a:rect l="l" t="t" r="r" b="b"/>
                <a:pathLst>
                  <a:path w="1" h="39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39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2F2F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5887621" y="3135343"/>
                <a:ext cx="8822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29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294" y="121"/>
                    </a:lnTo>
                    <a:lnTo>
                      <a:pt x="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5570291" y="3135343"/>
                <a:ext cx="321508" cy="36489"/>
              </a:xfrm>
              <a:custGeom>
                <a:avLst/>
                <a:gdLst/>
                <a:ahLst/>
                <a:cxnLst/>
                <a:rect l="l" t="t" r="r" b="b"/>
                <a:pathLst>
                  <a:path w="1075" h="122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1075" y="12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32"/>
            <p:cNvSpPr/>
            <p:nvPr/>
          </p:nvSpPr>
          <p:spPr>
            <a:xfrm>
              <a:off x="6960295" y="3011688"/>
              <a:ext cx="753392" cy="72613"/>
            </a:xfrm>
            <a:custGeom>
              <a:avLst/>
              <a:gdLst/>
              <a:ahLst/>
              <a:cxnLst/>
              <a:rect l="l" t="t" r="r" b="b"/>
              <a:pathLst>
                <a:path w="2760" h="266" extrusionOk="0">
                  <a:moveTo>
                    <a:pt x="0" y="1"/>
                  </a:moveTo>
                  <a:lnTo>
                    <a:pt x="0" y="265"/>
                  </a:lnTo>
                  <a:lnTo>
                    <a:pt x="2760" y="265"/>
                  </a:lnTo>
                  <a:lnTo>
                    <a:pt x="27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891050" y="2819499"/>
              <a:ext cx="858748" cy="94200"/>
            </a:xfrm>
            <a:custGeom>
              <a:avLst/>
              <a:gdLst/>
              <a:ahLst/>
              <a:cxnLst/>
              <a:rect l="l" t="t" r="r" b="b"/>
              <a:pathLst>
                <a:path w="3146" h="307" extrusionOk="0">
                  <a:moveTo>
                    <a:pt x="1" y="0"/>
                  </a:moveTo>
                  <a:lnTo>
                    <a:pt x="1" y="306"/>
                  </a:lnTo>
                  <a:lnTo>
                    <a:pt x="3146" y="306"/>
                  </a:lnTo>
                  <a:lnTo>
                    <a:pt x="31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8214125" y="3649380"/>
              <a:ext cx="275650" cy="51595"/>
            </a:xfrm>
            <a:custGeom>
              <a:avLst/>
              <a:gdLst/>
              <a:ahLst/>
              <a:cxnLst/>
              <a:rect l="l" t="t" r="r" b="b"/>
              <a:pathLst>
                <a:path w="970" h="189" extrusionOk="0">
                  <a:moveTo>
                    <a:pt x="1" y="1"/>
                  </a:moveTo>
                  <a:lnTo>
                    <a:pt x="1" y="189"/>
                  </a:lnTo>
                  <a:lnTo>
                    <a:pt x="957" y="189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8214125" y="3592050"/>
              <a:ext cx="275650" cy="57601"/>
            </a:xfrm>
            <a:custGeom>
              <a:avLst/>
              <a:gdLst/>
              <a:ahLst/>
              <a:cxnLst/>
              <a:rect l="l" t="t" r="r" b="b"/>
              <a:pathLst>
                <a:path w="970" h="211" extrusionOk="0">
                  <a:moveTo>
                    <a:pt x="1" y="0"/>
                  </a:moveTo>
                  <a:lnTo>
                    <a:pt x="1" y="211"/>
                  </a:lnTo>
                  <a:lnTo>
                    <a:pt x="969" y="211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356;p32">
            <a:extLst>
              <a:ext uri="{FF2B5EF4-FFF2-40B4-BE49-F238E27FC236}">
                <a16:creationId xmlns:a16="http://schemas.microsoft.com/office/drawing/2014/main" id="{079050B9-B548-E623-1387-3C3D21637299}"/>
              </a:ext>
            </a:extLst>
          </p:cNvPr>
          <p:cNvSpPr txBox="1">
            <a:spLocks/>
          </p:cNvSpPr>
          <p:nvPr/>
        </p:nvSpPr>
        <p:spPr>
          <a:xfrm>
            <a:off x="359097" y="1488121"/>
            <a:ext cx="5154829" cy="2771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2000" i="0" dirty="0">
                <a:effectLst/>
                <a:latin typeface="Bahnschrift" panose="020B0502040204020203" pitchFamily="34" charset="0"/>
              </a:rPr>
              <a:t>Toxic Pollution leads to: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i="0" dirty="0">
                <a:effectLst/>
                <a:latin typeface="Bahnschrift" panose="020B0502040204020203" pitchFamily="34" charset="0"/>
              </a:rPr>
              <a:t>Ocean / Rain Acidification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i="0" dirty="0">
                <a:effectLst/>
                <a:latin typeface="Bahnschrift" panose="020B0502040204020203" pitchFamily="34" charset="0"/>
              </a:rPr>
              <a:t>Climate Change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i="0" dirty="0">
                <a:effectLst/>
                <a:latin typeface="Bahnschrift" panose="020B0502040204020203" pitchFamily="34" charset="0"/>
              </a:rPr>
              <a:t>Global Warming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i="0" dirty="0">
                <a:effectLst/>
                <a:latin typeface="Bahnschrift" panose="020B0502040204020203" pitchFamily="34" charset="0"/>
              </a:rPr>
              <a:t>Sea Level Rise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i="0" dirty="0">
                <a:effectLst/>
                <a:latin typeface="Bahnschrift" panose="020B0502040204020203" pitchFamily="34" charset="0"/>
              </a:rPr>
              <a:t>Air Quality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IN" sz="2000" b="0" dirty="0">
                <a:latin typeface="Bahnschrift" panose="020B0502040204020203" pitchFamily="34" charset="0"/>
              </a:rPr>
              <a:t>CVR Problems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b="0" dirty="0">
                <a:latin typeface="Bahnschrift" panose="020B0502040204020203" pitchFamily="34" charset="0"/>
              </a:rPr>
              <a:t>Ozone Depletion</a:t>
            </a:r>
          </a:p>
          <a:p>
            <a:pPr marL="0" indent="0" algn="l"/>
            <a:endParaRPr lang="en-US" sz="2000" b="0" dirty="0">
              <a:latin typeface="Bahnschrift" panose="020B0502040204020203" pitchFamily="34" charset="0"/>
            </a:endParaRP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US" sz="2000" b="0" dirty="0">
              <a:latin typeface="Bahnschrift" panose="020B050204020402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0"/>
          <p:cNvSpPr txBox="1">
            <a:spLocks noGrp="1"/>
          </p:cNvSpPr>
          <p:nvPr>
            <p:ph type="subTitle" idx="1"/>
          </p:nvPr>
        </p:nvSpPr>
        <p:spPr>
          <a:xfrm>
            <a:off x="493037" y="662914"/>
            <a:ext cx="5913843" cy="892552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Bahnschrift" panose="020B0502040204020203" pitchFamily="34" charset="0"/>
              </a:rPr>
              <a:t>Save Energy today for a brighter, sustainable tomorrow.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Bahnschrift" panose="020B0502040204020203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D05D887-15A3-BE80-4F32-B5BB690DB514}"/>
              </a:ext>
            </a:extLst>
          </p:cNvPr>
          <p:cNvCxnSpPr/>
          <p:nvPr/>
        </p:nvCxnSpPr>
        <p:spPr>
          <a:xfrm>
            <a:off x="6032938" y="0"/>
            <a:ext cx="3205655" cy="299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3CFD29-485E-23C2-BC09-4665CADB9571}"/>
              </a:ext>
            </a:extLst>
          </p:cNvPr>
          <p:cNvCxnSpPr>
            <a:cxnSpLocks/>
          </p:cNvCxnSpPr>
          <p:nvPr/>
        </p:nvCxnSpPr>
        <p:spPr>
          <a:xfrm>
            <a:off x="0" y="2082153"/>
            <a:ext cx="3300248" cy="3061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BA68B83E-82CE-0866-0987-BAF33005CE7A}"/>
              </a:ext>
            </a:extLst>
          </p:cNvPr>
          <p:cNvSpPr/>
          <p:nvPr/>
        </p:nvSpPr>
        <p:spPr>
          <a:xfrm rot="13503635">
            <a:off x="-1652248" y="2991455"/>
            <a:ext cx="5100320" cy="257175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1C4EA56D-0AA6-34FC-DB75-74DD1B41831E}"/>
              </a:ext>
            </a:extLst>
          </p:cNvPr>
          <p:cNvSpPr/>
          <p:nvPr/>
        </p:nvSpPr>
        <p:spPr>
          <a:xfrm rot="2666872">
            <a:off x="5764164" y="-486800"/>
            <a:ext cx="5100320" cy="257175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DDE00E-898C-3F8A-8E71-F4E096342A92}"/>
              </a:ext>
            </a:extLst>
          </p:cNvPr>
          <p:cNvSpPr txBox="1"/>
          <p:nvPr/>
        </p:nvSpPr>
        <p:spPr>
          <a:xfrm>
            <a:off x="3576612" y="3719459"/>
            <a:ext cx="5350456" cy="892552"/>
          </a:xfrm>
          <a:prstGeom prst="rect">
            <a:avLst/>
          </a:prstGeom>
          <a:noFill/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600" dirty="0">
                <a:latin typeface="Bahnschrift" panose="020B0502040204020203" pitchFamily="34" charset="0"/>
              </a:rPr>
              <a:t>Every watt saved is a step towards a greener Earth."</a:t>
            </a:r>
          </a:p>
        </p:txBody>
      </p:sp>
      <p:grpSp>
        <p:nvGrpSpPr>
          <p:cNvPr id="17" name="Google Shape;543;p61">
            <a:extLst>
              <a:ext uri="{FF2B5EF4-FFF2-40B4-BE49-F238E27FC236}">
                <a16:creationId xmlns:a16="http://schemas.microsoft.com/office/drawing/2014/main" id="{7F2D7B8F-E3C3-3ABE-BCE9-0D05A60B1A01}"/>
              </a:ext>
            </a:extLst>
          </p:cNvPr>
          <p:cNvGrpSpPr/>
          <p:nvPr/>
        </p:nvGrpSpPr>
        <p:grpSpPr>
          <a:xfrm>
            <a:off x="3020057" y="1553240"/>
            <a:ext cx="2357090" cy="1981184"/>
            <a:chOff x="4905404" y="1160778"/>
            <a:chExt cx="3045034" cy="2821926"/>
          </a:xfrm>
        </p:grpSpPr>
        <p:grpSp>
          <p:nvGrpSpPr>
            <p:cNvPr id="18" name="Google Shape;544;p61">
              <a:extLst>
                <a:ext uri="{FF2B5EF4-FFF2-40B4-BE49-F238E27FC236}">
                  <a16:creationId xmlns:a16="http://schemas.microsoft.com/office/drawing/2014/main" id="{06CDABB4-CDA1-943D-4A52-56556F4B9BFE}"/>
                </a:ext>
              </a:extLst>
            </p:cNvPr>
            <p:cNvGrpSpPr/>
            <p:nvPr/>
          </p:nvGrpSpPr>
          <p:grpSpPr>
            <a:xfrm>
              <a:off x="4905404" y="1160778"/>
              <a:ext cx="3045034" cy="2821926"/>
              <a:chOff x="3529300" y="2550675"/>
              <a:chExt cx="919200" cy="851825"/>
            </a:xfrm>
          </p:grpSpPr>
          <p:sp>
            <p:nvSpPr>
              <p:cNvPr id="28" name="Google Shape;545;p61">
                <a:extLst>
                  <a:ext uri="{FF2B5EF4-FFF2-40B4-BE49-F238E27FC236}">
                    <a16:creationId xmlns:a16="http://schemas.microsoft.com/office/drawing/2014/main" id="{E2C0CCDC-45F0-323E-2A7E-F5110BE70799}"/>
                  </a:ext>
                </a:extLst>
              </p:cNvPr>
              <p:cNvSpPr/>
              <p:nvPr/>
            </p:nvSpPr>
            <p:spPr>
              <a:xfrm>
                <a:off x="3765575" y="2550675"/>
                <a:ext cx="448300" cy="313375"/>
              </a:xfrm>
              <a:custGeom>
                <a:avLst/>
                <a:gdLst/>
                <a:ahLst/>
                <a:cxnLst/>
                <a:rect l="l" t="t" r="r" b="b"/>
                <a:pathLst>
                  <a:path w="17932" h="12535" extrusionOk="0">
                    <a:moveTo>
                      <a:pt x="8966" y="1"/>
                    </a:moveTo>
                    <a:cubicBezTo>
                      <a:pt x="7444" y="1"/>
                      <a:pt x="6079" y="789"/>
                      <a:pt x="5319" y="2107"/>
                    </a:cubicBezTo>
                    <a:lnTo>
                      <a:pt x="0" y="11319"/>
                    </a:lnTo>
                    <a:lnTo>
                      <a:pt x="2105" y="12534"/>
                    </a:lnTo>
                    <a:lnTo>
                      <a:pt x="7425" y="3322"/>
                    </a:lnTo>
                    <a:cubicBezTo>
                      <a:pt x="7743" y="2772"/>
                      <a:pt x="8330" y="2432"/>
                      <a:pt x="8966" y="2432"/>
                    </a:cubicBezTo>
                    <a:cubicBezTo>
                      <a:pt x="9603" y="2432"/>
                      <a:pt x="10191" y="2772"/>
                      <a:pt x="10509" y="3322"/>
                    </a:cubicBezTo>
                    <a:lnTo>
                      <a:pt x="15827" y="12534"/>
                    </a:lnTo>
                    <a:lnTo>
                      <a:pt x="17932" y="11319"/>
                    </a:lnTo>
                    <a:lnTo>
                      <a:pt x="12614" y="2107"/>
                    </a:lnTo>
                    <a:cubicBezTo>
                      <a:pt x="11852" y="788"/>
                      <a:pt x="10487" y="1"/>
                      <a:pt x="8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46;p61">
                <a:extLst>
                  <a:ext uri="{FF2B5EF4-FFF2-40B4-BE49-F238E27FC236}">
                    <a16:creationId xmlns:a16="http://schemas.microsoft.com/office/drawing/2014/main" id="{582AFAC3-B6FB-395A-F6B6-71F69055E571}"/>
                  </a:ext>
                </a:extLst>
              </p:cNvPr>
              <p:cNvSpPr/>
              <p:nvPr/>
            </p:nvSpPr>
            <p:spPr>
              <a:xfrm>
                <a:off x="4109425" y="2791450"/>
                <a:ext cx="12575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7" extrusionOk="0">
                    <a:moveTo>
                      <a:pt x="5028" y="0"/>
                    </a:moveTo>
                    <a:lnTo>
                      <a:pt x="1" y="2905"/>
                    </a:lnTo>
                    <a:lnTo>
                      <a:pt x="5030" y="5806"/>
                    </a:lnTo>
                    <a:lnTo>
                      <a:pt x="5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47;p61">
                <a:extLst>
                  <a:ext uri="{FF2B5EF4-FFF2-40B4-BE49-F238E27FC236}">
                    <a16:creationId xmlns:a16="http://schemas.microsoft.com/office/drawing/2014/main" id="{91731C18-5B50-0043-AFDF-6FCFE22D8221}"/>
                  </a:ext>
                </a:extLst>
              </p:cNvPr>
              <p:cNvSpPr/>
              <p:nvPr/>
            </p:nvSpPr>
            <p:spPr>
              <a:xfrm>
                <a:off x="3529300" y="2971925"/>
                <a:ext cx="376175" cy="388275"/>
              </a:xfrm>
              <a:custGeom>
                <a:avLst/>
                <a:gdLst/>
                <a:ahLst/>
                <a:cxnLst/>
                <a:rect l="l" t="t" r="r" b="b"/>
                <a:pathLst>
                  <a:path w="15047" h="15531" extrusionOk="0">
                    <a:moveTo>
                      <a:pt x="6077" y="1"/>
                    </a:moveTo>
                    <a:lnTo>
                      <a:pt x="761" y="9213"/>
                    </a:lnTo>
                    <a:cubicBezTo>
                      <a:pt x="1" y="10533"/>
                      <a:pt x="1" y="12107"/>
                      <a:pt x="763" y="13425"/>
                    </a:cubicBezTo>
                    <a:cubicBezTo>
                      <a:pt x="1524" y="14745"/>
                      <a:pt x="2886" y="15530"/>
                      <a:pt x="4409" y="15530"/>
                    </a:cubicBezTo>
                    <a:lnTo>
                      <a:pt x="15047" y="15529"/>
                    </a:lnTo>
                    <a:lnTo>
                      <a:pt x="15047" y="13097"/>
                    </a:lnTo>
                    <a:lnTo>
                      <a:pt x="4409" y="13099"/>
                    </a:lnTo>
                    <a:cubicBezTo>
                      <a:pt x="3772" y="13099"/>
                      <a:pt x="3185" y="12761"/>
                      <a:pt x="2866" y="12209"/>
                    </a:cubicBezTo>
                    <a:cubicBezTo>
                      <a:pt x="2548" y="11658"/>
                      <a:pt x="2548" y="10980"/>
                      <a:pt x="2866" y="10428"/>
                    </a:cubicBezTo>
                    <a:lnTo>
                      <a:pt x="8183" y="1216"/>
                    </a:lnTo>
                    <a:lnTo>
                      <a:pt x="607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48;p61">
                <a:extLst>
                  <a:ext uri="{FF2B5EF4-FFF2-40B4-BE49-F238E27FC236}">
                    <a16:creationId xmlns:a16="http://schemas.microsoft.com/office/drawing/2014/main" id="{561BB682-67C2-0F5A-BEFB-56C6F1A6E8F6}"/>
                  </a:ext>
                </a:extLst>
              </p:cNvPr>
              <p:cNvSpPr/>
              <p:nvPr/>
            </p:nvSpPr>
            <p:spPr>
              <a:xfrm>
                <a:off x="3634075" y="2901975"/>
                <a:ext cx="125750" cy="145200"/>
              </a:xfrm>
              <a:custGeom>
                <a:avLst/>
                <a:gdLst/>
                <a:ahLst/>
                <a:cxnLst/>
                <a:rect l="l" t="t" r="r" b="b"/>
                <a:pathLst>
                  <a:path w="5030" h="5808" extrusionOk="0">
                    <a:moveTo>
                      <a:pt x="5027" y="0"/>
                    </a:moveTo>
                    <a:lnTo>
                      <a:pt x="0" y="2906"/>
                    </a:lnTo>
                    <a:lnTo>
                      <a:pt x="5030" y="5808"/>
                    </a:lnTo>
                    <a:lnTo>
                      <a:pt x="50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49;p61">
                <a:extLst>
                  <a:ext uri="{FF2B5EF4-FFF2-40B4-BE49-F238E27FC236}">
                    <a16:creationId xmlns:a16="http://schemas.microsoft.com/office/drawing/2014/main" id="{3648F35E-6B7A-AC30-EA5B-014E19DD3979}"/>
                  </a:ext>
                </a:extLst>
              </p:cNvPr>
              <p:cNvSpPr/>
              <p:nvPr/>
            </p:nvSpPr>
            <p:spPr>
              <a:xfrm>
                <a:off x="4072300" y="2974575"/>
                <a:ext cx="376200" cy="388450"/>
              </a:xfrm>
              <a:custGeom>
                <a:avLst/>
                <a:gdLst/>
                <a:ahLst/>
                <a:cxnLst/>
                <a:rect l="l" t="t" r="r" b="b"/>
                <a:pathLst>
                  <a:path w="15048" h="15538" extrusionOk="0">
                    <a:moveTo>
                      <a:pt x="8959" y="1"/>
                    </a:moveTo>
                    <a:lnTo>
                      <a:pt x="6854" y="1217"/>
                    </a:lnTo>
                    <a:lnTo>
                      <a:pt x="12178" y="10427"/>
                    </a:lnTo>
                    <a:cubicBezTo>
                      <a:pt x="12498" y="10977"/>
                      <a:pt x="12498" y="11656"/>
                      <a:pt x="12180" y="12208"/>
                    </a:cubicBezTo>
                    <a:cubicBezTo>
                      <a:pt x="11862" y="12758"/>
                      <a:pt x="11274" y="13097"/>
                      <a:pt x="10638" y="13099"/>
                    </a:cubicBezTo>
                    <a:lnTo>
                      <a:pt x="1" y="13106"/>
                    </a:lnTo>
                    <a:lnTo>
                      <a:pt x="4" y="15537"/>
                    </a:lnTo>
                    <a:lnTo>
                      <a:pt x="10640" y="15530"/>
                    </a:lnTo>
                    <a:cubicBezTo>
                      <a:pt x="12164" y="15529"/>
                      <a:pt x="13527" y="14740"/>
                      <a:pt x="14287" y="13421"/>
                    </a:cubicBezTo>
                    <a:cubicBezTo>
                      <a:pt x="15048" y="12102"/>
                      <a:pt x="15047" y="10527"/>
                      <a:pt x="14285" y="9209"/>
                    </a:cubicBezTo>
                    <a:lnTo>
                      <a:pt x="8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50;p61">
                <a:extLst>
                  <a:ext uri="{FF2B5EF4-FFF2-40B4-BE49-F238E27FC236}">
                    <a16:creationId xmlns:a16="http://schemas.microsoft.com/office/drawing/2014/main" id="{1B5AA6E1-4708-3D74-1B26-6982632832C7}"/>
                  </a:ext>
                </a:extLst>
              </p:cNvPr>
              <p:cNvSpPr/>
              <p:nvPr/>
            </p:nvSpPr>
            <p:spPr>
              <a:xfrm>
                <a:off x="3972550" y="3257325"/>
                <a:ext cx="125800" cy="145175"/>
              </a:xfrm>
              <a:custGeom>
                <a:avLst/>
                <a:gdLst/>
                <a:ahLst/>
                <a:cxnLst/>
                <a:rect l="l" t="t" r="r" b="b"/>
                <a:pathLst>
                  <a:path w="5032" h="5807" extrusionOk="0">
                    <a:moveTo>
                      <a:pt x="5026" y="1"/>
                    </a:moveTo>
                    <a:lnTo>
                      <a:pt x="1" y="2908"/>
                    </a:lnTo>
                    <a:lnTo>
                      <a:pt x="5031" y="5806"/>
                    </a:lnTo>
                    <a:lnTo>
                      <a:pt x="502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551;p61">
              <a:extLst>
                <a:ext uri="{FF2B5EF4-FFF2-40B4-BE49-F238E27FC236}">
                  <a16:creationId xmlns:a16="http://schemas.microsoft.com/office/drawing/2014/main" id="{0BB11E9D-1861-6189-A095-159428EC6D82}"/>
                </a:ext>
              </a:extLst>
            </p:cNvPr>
            <p:cNvGrpSpPr/>
            <p:nvPr/>
          </p:nvGrpSpPr>
          <p:grpSpPr>
            <a:xfrm>
              <a:off x="5869099" y="2295318"/>
              <a:ext cx="1117643" cy="1011139"/>
              <a:chOff x="6572660" y="2287303"/>
              <a:chExt cx="1013092" cy="916551"/>
            </a:xfrm>
          </p:grpSpPr>
          <p:sp>
            <p:nvSpPr>
              <p:cNvPr id="20" name="Google Shape;552;p61">
                <a:extLst>
                  <a:ext uri="{FF2B5EF4-FFF2-40B4-BE49-F238E27FC236}">
                    <a16:creationId xmlns:a16="http://schemas.microsoft.com/office/drawing/2014/main" id="{452871CF-6B3C-BA02-0397-8481285717E2}"/>
                  </a:ext>
                </a:extLst>
              </p:cNvPr>
              <p:cNvSpPr/>
              <p:nvPr/>
            </p:nvSpPr>
            <p:spPr>
              <a:xfrm>
                <a:off x="7100584" y="2923702"/>
                <a:ext cx="22064" cy="190316"/>
              </a:xfrm>
              <a:custGeom>
                <a:avLst/>
                <a:gdLst/>
                <a:ahLst/>
                <a:cxnLst/>
                <a:rect l="l" t="t" r="r" b="b"/>
                <a:pathLst>
                  <a:path w="406" h="3502" extrusionOk="0">
                    <a:moveTo>
                      <a:pt x="203" y="1"/>
                    </a:moveTo>
                    <a:cubicBezTo>
                      <a:pt x="91" y="1"/>
                      <a:pt x="1" y="91"/>
                      <a:pt x="1" y="203"/>
                    </a:cubicBezTo>
                    <a:lnTo>
                      <a:pt x="1" y="3300"/>
                    </a:lnTo>
                    <a:cubicBezTo>
                      <a:pt x="1" y="3412"/>
                      <a:pt x="91" y="3502"/>
                      <a:pt x="203" y="3502"/>
                    </a:cubicBezTo>
                    <a:cubicBezTo>
                      <a:pt x="314" y="3502"/>
                      <a:pt x="406" y="3412"/>
                      <a:pt x="406" y="3300"/>
                    </a:cubicBezTo>
                    <a:lnTo>
                      <a:pt x="406" y="203"/>
                    </a:lnTo>
                    <a:cubicBezTo>
                      <a:pt x="406" y="91"/>
                      <a:pt x="314" y="1"/>
                      <a:pt x="2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53;p61">
                <a:extLst>
                  <a:ext uri="{FF2B5EF4-FFF2-40B4-BE49-F238E27FC236}">
                    <a16:creationId xmlns:a16="http://schemas.microsoft.com/office/drawing/2014/main" id="{68E34B24-9BD8-1CB6-3844-7E26F1617437}"/>
                  </a:ext>
                </a:extLst>
              </p:cNvPr>
              <p:cNvSpPr/>
              <p:nvPr/>
            </p:nvSpPr>
            <p:spPr>
              <a:xfrm>
                <a:off x="6898684" y="3089131"/>
                <a:ext cx="443347" cy="114722"/>
              </a:xfrm>
              <a:custGeom>
                <a:avLst/>
                <a:gdLst/>
                <a:ahLst/>
                <a:cxnLst/>
                <a:rect l="l" t="t" r="r" b="b"/>
                <a:pathLst>
                  <a:path w="8158" h="2111" extrusionOk="0">
                    <a:moveTo>
                      <a:pt x="4079" y="1"/>
                    </a:moveTo>
                    <a:cubicBezTo>
                      <a:pt x="570" y="1"/>
                      <a:pt x="0" y="2111"/>
                      <a:pt x="0" y="2111"/>
                    </a:cubicBezTo>
                    <a:lnTo>
                      <a:pt x="8157" y="2111"/>
                    </a:lnTo>
                    <a:cubicBezTo>
                      <a:pt x="8157" y="2111"/>
                      <a:pt x="7587" y="1"/>
                      <a:pt x="40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" name="Google Shape;554;p61">
                <a:extLst>
                  <a:ext uri="{FF2B5EF4-FFF2-40B4-BE49-F238E27FC236}">
                    <a16:creationId xmlns:a16="http://schemas.microsoft.com/office/drawing/2014/main" id="{617FF937-84DA-A9C2-2497-D40FBCED1361}"/>
                  </a:ext>
                </a:extLst>
              </p:cNvPr>
              <p:cNvGrpSpPr/>
              <p:nvPr/>
            </p:nvGrpSpPr>
            <p:grpSpPr>
              <a:xfrm rot="1690587">
                <a:off x="6636355" y="2406393"/>
                <a:ext cx="610579" cy="423020"/>
                <a:chOff x="3540934" y="3923012"/>
                <a:chExt cx="804881" cy="557635"/>
              </a:xfrm>
            </p:grpSpPr>
            <p:sp>
              <p:nvSpPr>
                <p:cNvPr id="26" name="Google Shape;555;p61">
                  <a:extLst>
                    <a:ext uri="{FF2B5EF4-FFF2-40B4-BE49-F238E27FC236}">
                      <a16:creationId xmlns:a16="http://schemas.microsoft.com/office/drawing/2014/main" id="{B16E4AA4-DFF5-6413-4929-4295EB87DD7D}"/>
                    </a:ext>
                  </a:extLst>
                </p:cNvPr>
                <p:cNvSpPr/>
                <p:nvPr/>
              </p:nvSpPr>
              <p:spPr>
                <a:xfrm>
                  <a:off x="3540934" y="3923012"/>
                  <a:ext cx="804881" cy="5576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138" h="32658" extrusionOk="0">
                      <a:moveTo>
                        <a:pt x="8468" y="0"/>
                      </a:moveTo>
                      <a:lnTo>
                        <a:pt x="7392" y="28"/>
                      </a:lnTo>
                      <a:lnTo>
                        <a:pt x="6371" y="56"/>
                      </a:lnTo>
                      <a:lnTo>
                        <a:pt x="5378" y="111"/>
                      </a:lnTo>
                      <a:lnTo>
                        <a:pt x="4468" y="194"/>
                      </a:lnTo>
                      <a:lnTo>
                        <a:pt x="3613" y="276"/>
                      </a:lnTo>
                      <a:lnTo>
                        <a:pt x="2813" y="359"/>
                      </a:lnTo>
                      <a:lnTo>
                        <a:pt x="2124" y="469"/>
                      </a:lnTo>
                      <a:lnTo>
                        <a:pt x="965" y="662"/>
                      </a:lnTo>
                      <a:lnTo>
                        <a:pt x="248" y="800"/>
                      </a:lnTo>
                      <a:lnTo>
                        <a:pt x="0" y="855"/>
                      </a:lnTo>
                      <a:lnTo>
                        <a:pt x="0" y="1104"/>
                      </a:lnTo>
                      <a:lnTo>
                        <a:pt x="55" y="1766"/>
                      </a:lnTo>
                      <a:lnTo>
                        <a:pt x="193" y="2786"/>
                      </a:lnTo>
                      <a:lnTo>
                        <a:pt x="303" y="3421"/>
                      </a:lnTo>
                      <a:lnTo>
                        <a:pt x="441" y="4110"/>
                      </a:lnTo>
                      <a:lnTo>
                        <a:pt x="579" y="4882"/>
                      </a:lnTo>
                      <a:lnTo>
                        <a:pt x="800" y="5682"/>
                      </a:lnTo>
                      <a:lnTo>
                        <a:pt x="1021" y="6537"/>
                      </a:lnTo>
                      <a:lnTo>
                        <a:pt x="1296" y="7420"/>
                      </a:lnTo>
                      <a:lnTo>
                        <a:pt x="1600" y="8358"/>
                      </a:lnTo>
                      <a:lnTo>
                        <a:pt x="1958" y="9296"/>
                      </a:lnTo>
                      <a:lnTo>
                        <a:pt x="2344" y="10261"/>
                      </a:lnTo>
                      <a:lnTo>
                        <a:pt x="2786" y="11254"/>
                      </a:lnTo>
                      <a:lnTo>
                        <a:pt x="3255" y="12247"/>
                      </a:lnTo>
                      <a:lnTo>
                        <a:pt x="3779" y="13267"/>
                      </a:lnTo>
                      <a:lnTo>
                        <a:pt x="4358" y="14260"/>
                      </a:lnTo>
                      <a:lnTo>
                        <a:pt x="4965" y="15253"/>
                      </a:lnTo>
                      <a:lnTo>
                        <a:pt x="5627" y="16274"/>
                      </a:lnTo>
                      <a:lnTo>
                        <a:pt x="6344" y="17239"/>
                      </a:lnTo>
                      <a:lnTo>
                        <a:pt x="7089" y="18232"/>
                      </a:lnTo>
                      <a:lnTo>
                        <a:pt x="7888" y="19170"/>
                      </a:lnTo>
                      <a:lnTo>
                        <a:pt x="8744" y="20108"/>
                      </a:lnTo>
                      <a:lnTo>
                        <a:pt x="9599" y="21018"/>
                      </a:lnTo>
                      <a:lnTo>
                        <a:pt x="10536" y="21901"/>
                      </a:lnTo>
                      <a:lnTo>
                        <a:pt x="11502" y="22783"/>
                      </a:lnTo>
                      <a:lnTo>
                        <a:pt x="12495" y="23611"/>
                      </a:lnTo>
                      <a:lnTo>
                        <a:pt x="13515" y="24411"/>
                      </a:lnTo>
                      <a:lnTo>
                        <a:pt x="14591" y="25183"/>
                      </a:lnTo>
                      <a:lnTo>
                        <a:pt x="15667" y="25928"/>
                      </a:lnTo>
                      <a:lnTo>
                        <a:pt x="16797" y="26645"/>
                      </a:lnTo>
                      <a:lnTo>
                        <a:pt x="17928" y="27307"/>
                      </a:lnTo>
                      <a:lnTo>
                        <a:pt x="19114" y="27941"/>
                      </a:lnTo>
                      <a:lnTo>
                        <a:pt x="20300" y="28548"/>
                      </a:lnTo>
                      <a:lnTo>
                        <a:pt x="21514" y="29100"/>
                      </a:lnTo>
                      <a:lnTo>
                        <a:pt x="22728" y="29624"/>
                      </a:lnTo>
                      <a:lnTo>
                        <a:pt x="23969" y="30092"/>
                      </a:lnTo>
                      <a:lnTo>
                        <a:pt x="25238" y="30534"/>
                      </a:lnTo>
                      <a:lnTo>
                        <a:pt x="26479" y="30920"/>
                      </a:lnTo>
                      <a:lnTo>
                        <a:pt x="27748" y="31278"/>
                      </a:lnTo>
                      <a:lnTo>
                        <a:pt x="29016" y="31582"/>
                      </a:lnTo>
                      <a:lnTo>
                        <a:pt x="30285" y="31830"/>
                      </a:lnTo>
                      <a:lnTo>
                        <a:pt x="31526" y="32078"/>
                      </a:lnTo>
                      <a:lnTo>
                        <a:pt x="32767" y="32271"/>
                      </a:lnTo>
                      <a:lnTo>
                        <a:pt x="34009" y="32409"/>
                      </a:lnTo>
                      <a:lnTo>
                        <a:pt x="35222" y="32520"/>
                      </a:lnTo>
                      <a:lnTo>
                        <a:pt x="36408" y="32602"/>
                      </a:lnTo>
                      <a:lnTo>
                        <a:pt x="37567" y="32658"/>
                      </a:lnTo>
                      <a:lnTo>
                        <a:pt x="39746" y="32658"/>
                      </a:lnTo>
                      <a:lnTo>
                        <a:pt x="40794" y="32630"/>
                      </a:lnTo>
                      <a:lnTo>
                        <a:pt x="41759" y="32575"/>
                      </a:lnTo>
                      <a:lnTo>
                        <a:pt x="42697" y="32492"/>
                      </a:lnTo>
                      <a:lnTo>
                        <a:pt x="43552" y="32409"/>
                      </a:lnTo>
                      <a:lnTo>
                        <a:pt x="44324" y="32327"/>
                      </a:lnTo>
                      <a:lnTo>
                        <a:pt x="45014" y="32216"/>
                      </a:lnTo>
                      <a:lnTo>
                        <a:pt x="46145" y="32051"/>
                      </a:lnTo>
                      <a:lnTo>
                        <a:pt x="46889" y="31885"/>
                      </a:lnTo>
                      <a:lnTo>
                        <a:pt x="47138" y="31830"/>
                      </a:lnTo>
                      <a:lnTo>
                        <a:pt x="47138" y="31609"/>
                      </a:lnTo>
                      <a:lnTo>
                        <a:pt x="47083" y="30920"/>
                      </a:lnTo>
                      <a:lnTo>
                        <a:pt x="46945" y="29899"/>
                      </a:lnTo>
                      <a:lnTo>
                        <a:pt x="46834" y="29265"/>
                      </a:lnTo>
                      <a:lnTo>
                        <a:pt x="46696" y="28575"/>
                      </a:lnTo>
                      <a:lnTo>
                        <a:pt x="46531" y="27831"/>
                      </a:lnTo>
                      <a:lnTo>
                        <a:pt x="46338" y="27031"/>
                      </a:lnTo>
                      <a:lnTo>
                        <a:pt x="46090" y="26176"/>
                      </a:lnTo>
                      <a:lnTo>
                        <a:pt x="45814" y="25293"/>
                      </a:lnTo>
                      <a:lnTo>
                        <a:pt x="45510" y="24383"/>
                      </a:lnTo>
                      <a:lnTo>
                        <a:pt x="45152" y="23418"/>
                      </a:lnTo>
                      <a:lnTo>
                        <a:pt x="44766" y="22452"/>
                      </a:lnTo>
                      <a:lnTo>
                        <a:pt x="44324" y="21459"/>
                      </a:lnTo>
                      <a:lnTo>
                        <a:pt x="43855" y="20466"/>
                      </a:lnTo>
                      <a:lnTo>
                        <a:pt x="43331" y="19473"/>
                      </a:lnTo>
                      <a:lnTo>
                        <a:pt x="42752" y="18453"/>
                      </a:lnTo>
                      <a:lnTo>
                        <a:pt x="42145" y="17460"/>
                      </a:lnTo>
                      <a:lnTo>
                        <a:pt x="41483" y="16467"/>
                      </a:lnTo>
                      <a:lnTo>
                        <a:pt x="40766" y="15474"/>
                      </a:lnTo>
                      <a:lnTo>
                        <a:pt x="40022" y="14509"/>
                      </a:lnTo>
                      <a:lnTo>
                        <a:pt x="39222" y="13543"/>
                      </a:lnTo>
                      <a:lnTo>
                        <a:pt x="38394" y="12605"/>
                      </a:lnTo>
                      <a:lnTo>
                        <a:pt x="37512" y="11695"/>
                      </a:lnTo>
                      <a:lnTo>
                        <a:pt x="36574" y="10813"/>
                      </a:lnTo>
                      <a:lnTo>
                        <a:pt x="35636" y="9930"/>
                      </a:lnTo>
                      <a:lnTo>
                        <a:pt x="34643" y="9103"/>
                      </a:lnTo>
                      <a:lnTo>
                        <a:pt x="33595" y="8303"/>
                      </a:lnTo>
                      <a:lnTo>
                        <a:pt x="32547" y="7503"/>
                      </a:lnTo>
                      <a:lnTo>
                        <a:pt x="31471" y="6758"/>
                      </a:lnTo>
                      <a:lnTo>
                        <a:pt x="30340" y="6068"/>
                      </a:lnTo>
                      <a:lnTo>
                        <a:pt x="29209" y="5379"/>
                      </a:lnTo>
                      <a:lnTo>
                        <a:pt x="28023" y="4745"/>
                      </a:lnTo>
                      <a:lnTo>
                        <a:pt x="26837" y="4138"/>
                      </a:lnTo>
                      <a:lnTo>
                        <a:pt x="25651" y="3586"/>
                      </a:lnTo>
                      <a:lnTo>
                        <a:pt x="24410" y="3062"/>
                      </a:lnTo>
                      <a:lnTo>
                        <a:pt x="23169" y="2593"/>
                      </a:lnTo>
                      <a:lnTo>
                        <a:pt x="21928" y="2152"/>
                      </a:lnTo>
                      <a:lnTo>
                        <a:pt x="20659" y="1766"/>
                      </a:lnTo>
                      <a:lnTo>
                        <a:pt x="19390" y="1407"/>
                      </a:lnTo>
                      <a:lnTo>
                        <a:pt x="18149" y="1104"/>
                      </a:lnTo>
                      <a:lnTo>
                        <a:pt x="16880" y="828"/>
                      </a:lnTo>
                      <a:lnTo>
                        <a:pt x="15611" y="607"/>
                      </a:lnTo>
                      <a:lnTo>
                        <a:pt x="14370" y="414"/>
                      </a:lnTo>
                      <a:lnTo>
                        <a:pt x="13157" y="249"/>
                      </a:lnTo>
                      <a:lnTo>
                        <a:pt x="11943" y="138"/>
                      </a:lnTo>
                      <a:lnTo>
                        <a:pt x="10757" y="56"/>
                      </a:lnTo>
                      <a:lnTo>
                        <a:pt x="9599" y="28"/>
                      </a:lnTo>
                      <a:lnTo>
                        <a:pt x="846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56;p61">
                  <a:extLst>
                    <a:ext uri="{FF2B5EF4-FFF2-40B4-BE49-F238E27FC236}">
                      <a16:creationId xmlns:a16="http://schemas.microsoft.com/office/drawing/2014/main" id="{64605BCD-7D1A-BDEF-9750-400DF8774EC2}"/>
                    </a:ext>
                  </a:extLst>
                </p:cNvPr>
                <p:cNvSpPr/>
                <p:nvPr/>
              </p:nvSpPr>
              <p:spPr>
                <a:xfrm>
                  <a:off x="3582836" y="3955045"/>
                  <a:ext cx="730964" cy="491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09" h="28796" extrusionOk="0">
                      <a:moveTo>
                        <a:pt x="497" y="0"/>
                      </a:moveTo>
                      <a:lnTo>
                        <a:pt x="387" y="28"/>
                      </a:lnTo>
                      <a:lnTo>
                        <a:pt x="304" y="83"/>
                      </a:lnTo>
                      <a:lnTo>
                        <a:pt x="139" y="221"/>
                      </a:lnTo>
                      <a:lnTo>
                        <a:pt x="28" y="414"/>
                      </a:lnTo>
                      <a:lnTo>
                        <a:pt x="1" y="497"/>
                      </a:lnTo>
                      <a:lnTo>
                        <a:pt x="1" y="579"/>
                      </a:lnTo>
                      <a:lnTo>
                        <a:pt x="1" y="690"/>
                      </a:lnTo>
                      <a:lnTo>
                        <a:pt x="56" y="772"/>
                      </a:lnTo>
                      <a:lnTo>
                        <a:pt x="111" y="855"/>
                      </a:lnTo>
                      <a:lnTo>
                        <a:pt x="194" y="938"/>
                      </a:lnTo>
                      <a:lnTo>
                        <a:pt x="21625" y="15198"/>
                      </a:lnTo>
                      <a:lnTo>
                        <a:pt x="5931" y="12743"/>
                      </a:lnTo>
                      <a:lnTo>
                        <a:pt x="5683" y="12743"/>
                      </a:lnTo>
                      <a:lnTo>
                        <a:pt x="5572" y="12798"/>
                      </a:lnTo>
                      <a:lnTo>
                        <a:pt x="5490" y="12853"/>
                      </a:lnTo>
                      <a:lnTo>
                        <a:pt x="5407" y="12908"/>
                      </a:lnTo>
                      <a:lnTo>
                        <a:pt x="5352" y="12991"/>
                      </a:lnTo>
                      <a:lnTo>
                        <a:pt x="5324" y="13074"/>
                      </a:lnTo>
                      <a:lnTo>
                        <a:pt x="5297" y="13184"/>
                      </a:lnTo>
                      <a:lnTo>
                        <a:pt x="5269" y="13267"/>
                      </a:lnTo>
                      <a:lnTo>
                        <a:pt x="5297" y="13377"/>
                      </a:lnTo>
                      <a:lnTo>
                        <a:pt x="5324" y="13460"/>
                      </a:lnTo>
                      <a:lnTo>
                        <a:pt x="5352" y="13543"/>
                      </a:lnTo>
                      <a:lnTo>
                        <a:pt x="5407" y="13626"/>
                      </a:lnTo>
                      <a:lnTo>
                        <a:pt x="5490" y="13708"/>
                      </a:lnTo>
                      <a:lnTo>
                        <a:pt x="5600" y="13736"/>
                      </a:lnTo>
                      <a:lnTo>
                        <a:pt x="5710" y="13763"/>
                      </a:lnTo>
                      <a:lnTo>
                        <a:pt x="23694" y="16577"/>
                      </a:lnTo>
                      <a:lnTo>
                        <a:pt x="36354" y="25017"/>
                      </a:lnTo>
                      <a:lnTo>
                        <a:pt x="19722" y="23748"/>
                      </a:lnTo>
                      <a:lnTo>
                        <a:pt x="19612" y="23748"/>
                      </a:lnTo>
                      <a:lnTo>
                        <a:pt x="19474" y="23776"/>
                      </a:lnTo>
                      <a:lnTo>
                        <a:pt x="19391" y="23831"/>
                      </a:lnTo>
                      <a:lnTo>
                        <a:pt x="19308" y="23886"/>
                      </a:lnTo>
                      <a:lnTo>
                        <a:pt x="19225" y="23941"/>
                      </a:lnTo>
                      <a:lnTo>
                        <a:pt x="19170" y="24052"/>
                      </a:lnTo>
                      <a:lnTo>
                        <a:pt x="19115" y="24134"/>
                      </a:lnTo>
                      <a:lnTo>
                        <a:pt x="19088" y="24217"/>
                      </a:lnTo>
                      <a:lnTo>
                        <a:pt x="19088" y="24327"/>
                      </a:lnTo>
                      <a:lnTo>
                        <a:pt x="19088" y="24410"/>
                      </a:lnTo>
                      <a:lnTo>
                        <a:pt x="19115" y="24493"/>
                      </a:lnTo>
                      <a:lnTo>
                        <a:pt x="19143" y="24576"/>
                      </a:lnTo>
                      <a:lnTo>
                        <a:pt x="19225" y="24658"/>
                      </a:lnTo>
                      <a:lnTo>
                        <a:pt x="19308" y="24714"/>
                      </a:lnTo>
                      <a:lnTo>
                        <a:pt x="19391" y="24769"/>
                      </a:lnTo>
                      <a:lnTo>
                        <a:pt x="19529" y="24769"/>
                      </a:lnTo>
                      <a:lnTo>
                        <a:pt x="38119" y="26203"/>
                      </a:lnTo>
                      <a:lnTo>
                        <a:pt x="41870" y="28685"/>
                      </a:lnTo>
                      <a:lnTo>
                        <a:pt x="41981" y="28768"/>
                      </a:lnTo>
                      <a:lnTo>
                        <a:pt x="42091" y="28796"/>
                      </a:lnTo>
                      <a:lnTo>
                        <a:pt x="42201" y="28796"/>
                      </a:lnTo>
                      <a:lnTo>
                        <a:pt x="42312" y="28768"/>
                      </a:lnTo>
                      <a:lnTo>
                        <a:pt x="42394" y="28741"/>
                      </a:lnTo>
                      <a:lnTo>
                        <a:pt x="42505" y="28685"/>
                      </a:lnTo>
                      <a:lnTo>
                        <a:pt x="42670" y="28547"/>
                      </a:lnTo>
                      <a:lnTo>
                        <a:pt x="42753" y="28382"/>
                      </a:lnTo>
                      <a:lnTo>
                        <a:pt x="42781" y="28299"/>
                      </a:lnTo>
                      <a:lnTo>
                        <a:pt x="42808" y="28189"/>
                      </a:lnTo>
                      <a:lnTo>
                        <a:pt x="42781" y="28106"/>
                      </a:lnTo>
                      <a:lnTo>
                        <a:pt x="42753" y="28023"/>
                      </a:lnTo>
                      <a:lnTo>
                        <a:pt x="42698" y="27941"/>
                      </a:lnTo>
                      <a:lnTo>
                        <a:pt x="42587" y="27858"/>
                      </a:lnTo>
                      <a:lnTo>
                        <a:pt x="38809" y="25348"/>
                      </a:lnTo>
                      <a:lnTo>
                        <a:pt x="31720" y="10150"/>
                      </a:lnTo>
                      <a:lnTo>
                        <a:pt x="31637" y="10040"/>
                      </a:lnTo>
                      <a:lnTo>
                        <a:pt x="31582" y="9957"/>
                      </a:lnTo>
                      <a:lnTo>
                        <a:pt x="31472" y="9902"/>
                      </a:lnTo>
                      <a:lnTo>
                        <a:pt x="31389" y="9874"/>
                      </a:lnTo>
                      <a:lnTo>
                        <a:pt x="31169" y="9874"/>
                      </a:lnTo>
                      <a:lnTo>
                        <a:pt x="30975" y="9930"/>
                      </a:lnTo>
                      <a:lnTo>
                        <a:pt x="30782" y="10012"/>
                      </a:lnTo>
                      <a:lnTo>
                        <a:pt x="30727" y="10095"/>
                      </a:lnTo>
                      <a:lnTo>
                        <a:pt x="30672" y="10178"/>
                      </a:lnTo>
                      <a:lnTo>
                        <a:pt x="30617" y="10261"/>
                      </a:lnTo>
                      <a:lnTo>
                        <a:pt x="30617" y="10371"/>
                      </a:lnTo>
                      <a:lnTo>
                        <a:pt x="30617" y="10481"/>
                      </a:lnTo>
                      <a:lnTo>
                        <a:pt x="30644" y="10564"/>
                      </a:lnTo>
                      <a:lnTo>
                        <a:pt x="36988" y="24107"/>
                      </a:lnTo>
                      <a:lnTo>
                        <a:pt x="24383" y="15722"/>
                      </a:lnTo>
                      <a:lnTo>
                        <a:pt x="15309" y="1572"/>
                      </a:lnTo>
                      <a:lnTo>
                        <a:pt x="15226" y="1489"/>
                      </a:lnTo>
                      <a:lnTo>
                        <a:pt x="15143" y="1434"/>
                      </a:lnTo>
                      <a:lnTo>
                        <a:pt x="15061" y="1379"/>
                      </a:lnTo>
                      <a:lnTo>
                        <a:pt x="14868" y="1379"/>
                      </a:lnTo>
                      <a:lnTo>
                        <a:pt x="14757" y="1407"/>
                      </a:lnTo>
                      <a:lnTo>
                        <a:pt x="14564" y="1517"/>
                      </a:lnTo>
                      <a:lnTo>
                        <a:pt x="14426" y="1655"/>
                      </a:lnTo>
                      <a:lnTo>
                        <a:pt x="14371" y="1738"/>
                      </a:lnTo>
                      <a:lnTo>
                        <a:pt x="14316" y="1848"/>
                      </a:lnTo>
                      <a:lnTo>
                        <a:pt x="14316" y="1931"/>
                      </a:lnTo>
                      <a:lnTo>
                        <a:pt x="14316" y="2041"/>
                      </a:lnTo>
                      <a:lnTo>
                        <a:pt x="14343" y="2151"/>
                      </a:lnTo>
                      <a:lnTo>
                        <a:pt x="14371" y="2234"/>
                      </a:lnTo>
                      <a:lnTo>
                        <a:pt x="22039" y="14150"/>
                      </a:lnTo>
                      <a:lnTo>
                        <a:pt x="911" y="83"/>
                      </a:lnTo>
                      <a:lnTo>
                        <a:pt x="801" y="28"/>
                      </a:lnTo>
                      <a:lnTo>
                        <a:pt x="71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557;p61">
                <a:extLst>
                  <a:ext uri="{FF2B5EF4-FFF2-40B4-BE49-F238E27FC236}">
                    <a16:creationId xmlns:a16="http://schemas.microsoft.com/office/drawing/2014/main" id="{6B166059-A7DE-EC4E-DEA1-EC64F7D2AF96}"/>
                  </a:ext>
                </a:extLst>
              </p:cNvPr>
              <p:cNvGrpSpPr/>
              <p:nvPr/>
            </p:nvGrpSpPr>
            <p:grpSpPr>
              <a:xfrm rot="3369371">
                <a:off x="7063641" y="2359922"/>
                <a:ext cx="370160" cy="563366"/>
                <a:chOff x="3899262" y="2958899"/>
                <a:chExt cx="504413" cy="767692"/>
              </a:xfrm>
            </p:grpSpPr>
            <p:sp>
              <p:nvSpPr>
                <p:cNvPr id="24" name="Google Shape;558;p61">
                  <a:extLst>
                    <a:ext uri="{FF2B5EF4-FFF2-40B4-BE49-F238E27FC236}">
                      <a16:creationId xmlns:a16="http://schemas.microsoft.com/office/drawing/2014/main" id="{C95DE99B-8DF5-F8E2-3EF9-A27845FC1473}"/>
                    </a:ext>
                  </a:extLst>
                </p:cNvPr>
                <p:cNvSpPr/>
                <p:nvPr/>
              </p:nvSpPr>
              <p:spPr>
                <a:xfrm>
                  <a:off x="3899262" y="2958899"/>
                  <a:ext cx="504413" cy="7676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44960" extrusionOk="0">
                      <a:moveTo>
                        <a:pt x="1214" y="1"/>
                      </a:moveTo>
                      <a:lnTo>
                        <a:pt x="1131" y="221"/>
                      </a:lnTo>
                      <a:lnTo>
                        <a:pt x="966" y="856"/>
                      </a:lnTo>
                      <a:lnTo>
                        <a:pt x="745" y="1821"/>
                      </a:lnTo>
                      <a:lnTo>
                        <a:pt x="607" y="2400"/>
                      </a:lnTo>
                      <a:lnTo>
                        <a:pt x="497" y="3062"/>
                      </a:lnTo>
                      <a:lnTo>
                        <a:pt x="386" y="3807"/>
                      </a:lnTo>
                      <a:lnTo>
                        <a:pt x="276" y="4607"/>
                      </a:lnTo>
                      <a:lnTo>
                        <a:pt x="193" y="5434"/>
                      </a:lnTo>
                      <a:lnTo>
                        <a:pt x="111" y="6344"/>
                      </a:lnTo>
                      <a:lnTo>
                        <a:pt x="55" y="7282"/>
                      </a:lnTo>
                      <a:lnTo>
                        <a:pt x="0" y="8248"/>
                      </a:lnTo>
                      <a:lnTo>
                        <a:pt x="0" y="9268"/>
                      </a:lnTo>
                      <a:lnTo>
                        <a:pt x="28" y="10316"/>
                      </a:lnTo>
                      <a:lnTo>
                        <a:pt x="83" y="11364"/>
                      </a:lnTo>
                      <a:lnTo>
                        <a:pt x="166" y="12468"/>
                      </a:lnTo>
                      <a:lnTo>
                        <a:pt x="304" y="13571"/>
                      </a:lnTo>
                      <a:lnTo>
                        <a:pt x="469" y="14702"/>
                      </a:lnTo>
                      <a:lnTo>
                        <a:pt x="662" y="15833"/>
                      </a:lnTo>
                      <a:lnTo>
                        <a:pt x="910" y="16964"/>
                      </a:lnTo>
                      <a:lnTo>
                        <a:pt x="1186" y="18094"/>
                      </a:lnTo>
                      <a:lnTo>
                        <a:pt x="1490" y="19253"/>
                      </a:lnTo>
                      <a:lnTo>
                        <a:pt x="1848" y="20384"/>
                      </a:lnTo>
                      <a:lnTo>
                        <a:pt x="2234" y="21542"/>
                      </a:lnTo>
                      <a:lnTo>
                        <a:pt x="2676" y="22673"/>
                      </a:lnTo>
                      <a:lnTo>
                        <a:pt x="3172" y="23776"/>
                      </a:lnTo>
                      <a:lnTo>
                        <a:pt x="3669" y="24907"/>
                      </a:lnTo>
                      <a:lnTo>
                        <a:pt x="4220" y="25983"/>
                      </a:lnTo>
                      <a:lnTo>
                        <a:pt x="4827" y="27059"/>
                      </a:lnTo>
                      <a:lnTo>
                        <a:pt x="5434" y="28134"/>
                      </a:lnTo>
                      <a:lnTo>
                        <a:pt x="6096" y="29182"/>
                      </a:lnTo>
                      <a:lnTo>
                        <a:pt x="6785" y="30203"/>
                      </a:lnTo>
                      <a:lnTo>
                        <a:pt x="7503" y="31196"/>
                      </a:lnTo>
                      <a:lnTo>
                        <a:pt x="8247" y="32161"/>
                      </a:lnTo>
                      <a:lnTo>
                        <a:pt x="9020" y="33099"/>
                      </a:lnTo>
                      <a:lnTo>
                        <a:pt x="9819" y="34009"/>
                      </a:lnTo>
                      <a:lnTo>
                        <a:pt x="10619" y="34892"/>
                      </a:lnTo>
                      <a:lnTo>
                        <a:pt x="11474" y="35747"/>
                      </a:lnTo>
                      <a:lnTo>
                        <a:pt x="12357" y="36547"/>
                      </a:lnTo>
                      <a:lnTo>
                        <a:pt x="13240" y="37347"/>
                      </a:lnTo>
                      <a:lnTo>
                        <a:pt x="14122" y="38064"/>
                      </a:lnTo>
                      <a:lnTo>
                        <a:pt x="15032" y="38781"/>
                      </a:lnTo>
                      <a:lnTo>
                        <a:pt x="15943" y="39443"/>
                      </a:lnTo>
                      <a:lnTo>
                        <a:pt x="16880" y="40077"/>
                      </a:lnTo>
                      <a:lnTo>
                        <a:pt x="17791" y="40656"/>
                      </a:lnTo>
                      <a:lnTo>
                        <a:pt x="18701" y="41208"/>
                      </a:lnTo>
                      <a:lnTo>
                        <a:pt x="19611" y="41705"/>
                      </a:lnTo>
                      <a:lnTo>
                        <a:pt x="20521" y="42174"/>
                      </a:lnTo>
                      <a:lnTo>
                        <a:pt x="21404" y="42615"/>
                      </a:lnTo>
                      <a:lnTo>
                        <a:pt x="22259" y="43001"/>
                      </a:lnTo>
                      <a:lnTo>
                        <a:pt x="23086" y="43332"/>
                      </a:lnTo>
                      <a:lnTo>
                        <a:pt x="23859" y="43663"/>
                      </a:lnTo>
                      <a:lnTo>
                        <a:pt x="24603" y="43939"/>
                      </a:lnTo>
                      <a:lnTo>
                        <a:pt x="25321" y="44159"/>
                      </a:lnTo>
                      <a:lnTo>
                        <a:pt x="25955" y="44380"/>
                      </a:lnTo>
                      <a:lnTo>
                        <a:pt x="26534" y="44546"/>
                      </a:lnTo>
                      <a:lnTo>
                        <a:pt x="27499" y="44794"/>
                      </a:lnTo>
                      <a:lnTo>
                        <a:pt x="28134" y="44932"/>
                      </a:lnTo>
                      <a:lnTo>
                        <a:pt x="28355" y="44959"/>
                      </a:lnTo>
                      <a:lnTo>
                        <a:pt x="28410" y="44766"/>
                      </a:lnTo>
                      <a:lnTo>
                        <a:pt x="28575" y="44132"/>
                      </a:lnTo>
                      <a:lnTo>
                        <a:pt x="28823" y="43166"/>
                      </a:lnTo>
                      <a:lnTo>
                        <a:pt x="28934" y="42587"/>
                      </a:lnTo>
                      <a:lnTo>
                        <a:pt x="29044" y="41925"/>
                      </a:lnTo>
                      <a:lnTo>
                        <a:pt x="29182" y="41181"/>
                      </a:lnTo>
                      <a:lnTo>
                        <a:pt x="29265" y="40381"/>
                      </a:lnTo>
                      <a:lnTo>
                        <a:pt x="29375" y="39553"/>
                      </a:lnTo>
                      <a:lnTo>
                        <a:pt x="29430" y="38643"/>
                      </a:lnTo>
                      <a:lnTo>
                        <a:pt x="29485" y="37705"/>
                      </a:lnTo>
                      <a:lnTo>
                        <a:pt x="29513" y="36740"/>
                      </a:lnTo>
                      <a:lnTo>
                        <a:pt x="29541" y="35719"/>
                      </a:lnTo>
                      <a:lnTo>
                        <a:pt x="29513" y="34699"/>
                      </a:lnTo>
                      <a:lnTo>
                        <a:pt x="29458" y="33623"/>
                      </a:lnTo>
                      <a:lnTo>
                        <a:pt x="29375" y="32547"/>
                      </a:lnTo>
                      <a:lnTo>
                        <a:pt x="29237" y="31417"/>
                      </a:lnTo>
                      <a:lnTo>
                        <a:pt x="29072" y="30313"/>
                      </a:lnTo>
                      <a:lnTo>
                        <a:pt x="28879" y="29182"/>
                      </a:lnTo>
                      <a:lnTo>
                        <a:pt x="28630" y="28024"/>
                      </a:lnTo>
                      <a:lnTo>
                        <a:pt x="28355" y="26893"/>
                      </a:lnTo>
                      <a:lnTo>
                        <a:pt x="28051" y="25735"/>
                      </a:lnTo>
                      <a:lnTo>
                        <a:pt x="27693" y="24604"/>
                      </a:lnTo>
                      <a:lnTo>
                        <a:pt x="27306" y="23473"/>
                      </a:lnTo>
                      <a:lnTo>
                        <a:pt x="26865" y="22342"/>
                      </a:lnTo>
                      <a:lnTo>
                        <a:pt x="26396" y="21211"/>
                      </a:lnTo>
                      <a:lnTo>
                        <a:pt x="25872" y="20108"/>
                      </a:lnTo>
                      <a:lnTo>
                        <a:pt x="25321" y="19005"/>
                      </a:lnTo>
                      <a:lnTo>
                        <a:pt x="24741" y="17929"/>
                      </a:lnTo>
                      <a:lnTo>
                        <a:pt x="24134" y="16853"/>
                      </a:lnTo>
                      <a:lnTo>
                        <a:pt x="23473" y="15805"/>
                      </a:lnTo>
                      <a:lnTo>
                        <a:pt x="22783" y="14785"/>
                      </a:lnTo>
                      <a:lnTo>
                        <a:pt x="22093" y="13792"/>
                      </a:lnTo>
                      <a:lnTo>
                        <a:pt x="21349" y="12799"/>
                      </a:lnTo>
                      <a:lnTo>
                        <a:pt x="20576" y="11861"/>
                      </a:lnTo>
                      <a:lnTo>
                        <a:pt x="19777" y="10951"/>
                      </a:lnTo>
                      <a:lnTo>
                        <a:pt x="18949" y="10068"/>
                      </a:lnTo>
                      <a:lnTo>
                        <a:pt x="18094" y="9213"/>
                      </a:lnTo>
                      <a:lnTo>
                        <a:pt x="17239" y="8413"/>
                      </a:lnTo>
                      <a:lnTo>
                        <a:pt x="16356" y="7641"/>
                      </a:lnTo>
                      <a:lnTo>
                        <a:pt x="15446" y="6896"/>
                      </a:lnTo>
                      <a:lnTo>
                        <a:pt x="14564" y="6179"/>
                      </a:lnTo>
                      <a:lnTo>
                        <a:pt x="13626" y="5517"/>
                      </a:lnTo>
                      <a:lnTo>
                        <a:pt x="12716" y="4883"/>
                      </a:lnTo>
                      <a:lnTo>
                        <a:pt x="11805" y="4303"/>
                      </a:lnTo>
                      <a:lnTo>
                        <a:pt x="10868" y="3752"/>
                      </a:lnTo>
                      <a:lnTo>
                        <a:pt x="9957" y="3255"/>
                      </a:lnTo>
                      <a:lnTo>
                        <a:pt x="9075" y="2786"/>
                      </a:lnTo>
                      <a:lnTo>
                        <a:pt x="8192" y="2373"/>
                      </a:lnTo>
                      <a:lnTo>
                        <a:pt x="7337" y="1986"/>
                      </a:lnTo>
                      <a:lnTo>
                        <a:pt x="6510" y="1628"/>
                      </a:lnTo>
                      <a:lnTo>
                        <a:pt x="5710" y="1324"/>
                      </a:lnTo>
                      <a:lnTo>
                        <a:pt x="4965" y="1049"/>
                      </a:lnTo>
                      <a:lnTo>
                        <a:pt x="4248" y="800"/>
                      </a:lnTo>
                      <a:lnTo>
                        <a:pt x="3613" y="607"/>
                      </a:lnTo>
                      <a:lnTo>
                        <a:pt x="3034" y="442"/>
                      </a:lnTo>
                      <a:lnTo>
                        <a:pt x="2069" y="194"/>
                      </a:lnTo>
                      <a:lnTo>
                        <a:pt x="1434" y="56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59;p61">
                  <a:extLst>
                    <a:ext uri="{FF2B5EF4-FFF2-40B4-BE49-F238E27FC236}">
                      <a16:creationId xmlns:a16="http://schemas.microsoft.com/office/drawing/2014/main" id="{8635569A-6B7F-EF82-7E31-74B289110B1E}"/>
                    </a:ext>
                  </a:extLst>
                </p:cNvPr>
                <p:cNvSpPr/>
                <p:nvPr/>
              </p:nvSpPr>
              <p:spPr>
                <a:xfrm>
                  <a:off x="3943999" y="2993288"/>
                  <a:ext cx="423887" cy="70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25" h="41043" extrusionOk="0">
                      <a:moveTo>
                        <a:pt x="414" y="0"/>
                      </a:moveTo>
                      <a:lnTo>
                        <a:pt x="249" y="55"/>
                      </a:lnTo>
                      <a:lnTo>
                        <a:pt x="111" y="166"/>
                      </a:lnTo>
                      <a:lnTo>
                        <a:pt x="56" y="248"/>
                      </a:lnTo>
                      <a:lnTo>
                        <a:pt x="0" y="331"/>
                      </a:lnTo>
                      <a:lnTo>
                        <a:pt x="0" y="414"/>
                      </a:lnTo>
                      <a:lnTo>
                        <a:pt x="0" y="524"/>
                      </a:lnTo>
                      <a:lnTo>
                        <a:pt x="28" y="607"/>
                      </a:lnTo>
                      <a:lnTo>
                        <a:pt x="56" y="717"/>
                      </a:lnTo>
                      <a:lnTo>
                        <a:pt x="12330" y="21321"/>
                      </a:lnTo>
                      <a:lnTo>
                        <a:pt x="12330" y="21321"/>
                      </a:lnTo>
                      <a:lnTo>
                        <a:pt x="718" y="13350"/>
                      </a:lnTo>
                      <a:lnTo>
                        <a:pt x="635" y="13295"/>
                      </a:lnTo>
                      <a:lnTo>
                        <a:pt x="552" y="13267"/>
                      </a:lnTo>
                      <a:lnTo>
                        <a:pt x="442" y="13267"/>
                      </a:lnTo>
                      <a:lnTo>
                        <a:pt x="359" y="13295"/>
                      </a:lnTo>
                      <a:lnTo>
                        <a:pt x="276" y="13322"/>
                      </a:lnTo>
                      <a:lnTo>
                        <a:pt x="221" y="13377"/>
                      </a:lnTo>
                      <a:lnTo>
                        <a:pt x="83" y="13515"/>
                      </a:lnTo>
                      <a:lnTo>
                        <a:pt x="28" y="13681"/>
                      </a:lnTo>
                      <a:lnTo>
                        <a:pt x="28" y="13763"/>
                      </a:lnTo>
                      <a:lnTo>
                        <a:pt x="28" y="13874"/>
                      </a:lnTo>
                      <a:lnTo>
                        <a:pt x="56" y="13957"/>
                      </a:lnTo>
                      <a:lnTo>
                        <a:pt x="83" y="14039"/>
                      </a:lnTo>
                      <a:lnTo>
                        <a:pt x="166" y="14122"/>
                      </a:lnTo>
                      <a:lnTo>
                        <a:pt x="249" y="14205"/>
                      </a:lnTo>
                      <a:lnTo>
                        <a:pt x="13516" y="23307"/>
                      </a:lnTo>
                      <a:lnTo>
                        <a:pt x="20770" y="35471"/>
                      </a:lnTo>
                      <a:lnTo>
                        <a:pt x="8054" y="28244"/>
                      </a:lnTo>
                      <a:lnTo>
                        <a:pt x="7944" y="28189"/>
                      </a:lnTo>
                      <a:lnTo>
                        <a:pt x="7668" y="28189"/>
                      </a:lnTo>
                      <a:lnTo>
                        <a:pt x="7586" y="28244"/>
                      </a:lnTo>
                      <a:lnTo>
                        <a:pt x="7503" y="28299"/>
                      </a:lnTo>
                      <a:lnTo>
                        <a:pt x="7392" y="28437"/>
                      </a:lnTo>
                      <a:lnTo>
                        <a:pt x="7337" y="28603"/>
                      </a:lnTo>
                      <a:lnTo>
                        <a:pt x="7310" y="28685"/>
                      </a:lnTo>
                      <a:lnTo>
                        <a:pt x="7337" y="28768"/>
                      </a:lnTo>
                      <a:lnTo>
                        <a:pt x="7365" y="28878"/>
                      </a:lnTo>
                      <a:lnTo>
                        <a:pt x="7392" y="28961"/>
                      </a:lnTo>
                      <a:lnTo>
                        <a:pt x="7475" y="29016"/>
                      </a:lnTo>
                      <a:lnTo>
                        <a:pt x="7558" y="29099"/>
                      </a:lnTo>
                      <a:lnTo>
                        <a:pt x="21763" y="37181"/>
                      </a:lnTo>
                      <a:lnTo>
                        <a:pt x="23914" y="40794"/>
                      </a:lnTo>
                      <a:lnTo>
                        <a:pt x="23997" y="40904"/>
                      </a:lnTo>
                      <a:lnTo>
                        <a:pt x="24052" y="40959"/>
                      </a:lnTo>
                      <a:lnTo>
                        <a:pt x="24135" y="41015"/>
                      </a:lnTo>
                      <a:lnTo>
                        <a:pt x="24245" y="41042"/>
                      </a:lnTo>
                      <a:lnTo>
                        <a:pt x="24328" y="41042"/>
                      </a:lnTo>
                      <a:lnTo>
                        <a:pt x="24411" y="41015"/>
                      </a:lnTo>
                      <a:lnTo>
                        <a:pt x="24576" y="40959"/>
                      </a:lnTo>
                      <a:lnTo>
                        <a:pt x="24714" y="40849"/>
                      </a:lnTo>
                      <a:lnTo>
                        <a:pt x="24769" y="40766"/>
                      </a:lnTo>
                      <a:lnTo>
                        <a:pt x="24824" y="40684"/>
                      </a:lnTo>
                      <a:lnTo>
                        <a:pt x="24824" y="40601"/>
                      </a:lnTo>
                      <a:lnTo>
                        <a:pt x="24824" y="40518"/>
                      </a:lnTo>
                      <a:lnTo>
                        <a:pt x="24824" y="40408"/>
                      </a:lnTo>
                      <a:lnTo>
                        <a:pt x="24769" y="40297"/>
                      </a:lnTo>
                      <a:lnTo>
                        <a:pt x="22590" y="36684"/>
                      </a:lnTo>
                      <a:lnTo>
                        <a:pt x="21928" y="20521"/>
                      </a:lnTo>
                      <a:lnTo>
                        <a:pt x="21928" y="20411"/>
                      </a:lnTo>
                      <a:lnTo>
                        <a:pt x="21873" y="20300"/>
                      </a:lnTo>
                      <a:lnTo>
                        <a:pt x="21818" y="20218"/>
                      </a:lnTo>
                      <a:lnTo>
                        <a:pt x="21763" y="20163"/>
                      </a:lnTo>
                      <a:lnTo>
                        <a:pt x="21680" y="20107"/>
                      </a:lnTo>
                      <a:lnTo>
                        <a:pt x="21597" y="20080"/>
                      </a:lnTo>
                      <a:lnTo>
                        <a:pt x="21432" y="20052"/>
                      </a:lnTo>
                      <a:lnTo>
                        <a:pt x="21239" y="20080"/>
                      </a:lnTo>
                      <a:lnTo>
                        <a:pt x="21156" y="20107"/>
                      </a:lnTo>
                      <a:lnTo>
                        <a:pt x="21101" y="20163"/>
                      </a:lnTo>
                      <a:lnTo>
                        <a:pt x="21046" y="20218"/>
                      </a:lnTo>
                      <a:lnTo>
                        <a:pt x="20990" y="20300"/>
                      </a:lnTo>
                      <a:lnTo>
                        <a:pt x="20963" y="20411"/>
                      </a:lnTo>
                      <a:lnTo>
                        <a:pt x="20963" y="20521"/>
                      </a:lnTo>
                      <a:lnTo>
                        <a:pt x="21542" y="34919"/>
                      </a:lnTo>
                      <a:lnTo>
                        <a:pt x="14343" y="22783"/>
                      </a:lnTo>
                      <a:lnTo>
                        <a:pt x="11778" y="6840"/>
                      </a:lnTo>
                      <a:lnTo>
                        <a:pt x="11750" y="6730"/>
                      </a:lnTo>
                      <a:lnTo>
                        <a:pt x="11695" y="6647"/>
                      </a:lnTo>
                      <a:lnTo>
                        <a:pt x="11640" y="6592"/>
                      </a:lnTo>
                      <a:lnTo>
                        <a:pt x="11557" y="6537"/>
                      </a:lnTo>
                      <a:lnTo>
                        <a:pt x="11475" y="6509"/>
                      </a:lnTo>
                      <a:lnTo>
                        <a:pt x="11392" y="6482"/>
                      </a:lnTo>
                      <a:lnTo>
                        <a:pt x="11226" y="6509"/>
                      </a:lnTo>
                      <a:lnTo>
                        <a:pt x="11061" y="6592"/>
                      </a:lnTo>
                      <a:lnTo>
                        <a:pt x="10923" y="6702"/>
                      </a:lnTo>
                      <a:lnTo>
                        <a:pt x="10868" y="6785"/>
                      </a:lnTo>
                      <a:lnTo>
                        <a:pt x="10840" y="6896"/>
                      </a:lnTo>
                      <a:lnTo>
                        <a:pt x="10813" y="6978"/>
                      </a:lnTo>
                      <a:lnTo>
                        <a:pt x="10840" y="7089"/>
                      </a:lnTo>
                      <a:lnTo>
                        <a:pt x="12992" y="20521"/>
                      </a:lnTo>
                      <a:lnTo>
                        <a:pt x="12992" y="20521"/>
                      </a:lnTo>
                      <a:lnTo>
                        <a:pt x="911" y="221"/>
                      </a:lnTo>
                      <a:lnTo>
                        <a:pt x="828" y="138"/>
                      </a:lnTo>
                      <a:lnTo>
                        <a:pt x="773" y="55"/>
                      </a:lnTo>
                      <a:lnTo>
                        <a:pt x="690" y="28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4" name="Google Shape;313;p31">
            <a:extLst>
              <a:ext uri="{FF2B5EF4-FFF2-40B4-BE49-F238E27FC236}">
                <a16:creationId xmlns:a16="http://schemas.microsoft.com/office/drawing/2014/main" id="{EFB5595F-ACA9-BDCD-9573-30D5DC9C830D}"/>
              </a:ext>
            </a:extLst>
          </p:cNvPr>
          <p:cNvGrpSpPr/>
          <p:nvPr/>
        </p:nvGrpSpPr>
        <p:grpSpPr>
          <a:xfrm>
            <a:off x="493037" y="3840292"/>
            <a:ext cx="773200" cy="773200"/>
            <a:chOff x="5165156" y="3911013"/>
            <a:chExt cx="579900" cy="579900"/>
          </a:xfrm>
        </p:grpSpPr>
        <p:sp>
          <p:nvSpPr>
            <p:cNvPr id="35" name="Google Shape;314;p31">
              <a:extLst>
                <a:ext uri="{FF2B5EF4-FFF2-40B4-BE49-F238E27FC236}">
                  <a16:creationId xmlns:a16="http://schemas.microsoft.com/office/drawing/2014/main" id="{0387F433-A9FE-C132-B1A1-575F90214BC9}"/>
                </a:ext>
              </a:extLst>
            </p:cNvPr>
            <p:cNvSpPr/>
            <p:nvPr/>
          </p:nvSpPr>
          <p:spPr>
            <a:xfrm>
              <a:off x="5165156" y="3911013"/>
              <a:ext cx="579900" cy="57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grpSp>
          <p:nvGrpSpPr>
            <p:cNvPr id="36" name="Google Shape;315;p31">
              <a:extLst>
                <a:ext uri="{FF2B5EF4-FFF2-40B4-BE49-F238E27FC236}">
                  <a16:creationId xmlns:a16="http://schemas.microsoft.com/office/drawing/2014/main" id="{0085C036-CC4D-5901-EED8-785EBD598FF6}"/>
                </a:ext>
              </a:extLst>
            </p:cNvPr>
            <p:cNvGrpSpPr/>
            <p:nvPr/>
          </p:nvGrpSpPr>
          <p:grpSpPr>
            <a:xfrm>
              <a:off x="5271416" y="4017299"/>
              <a:ext cx="367379" cy="367327"/>
              <a:chOff x="5328125" y="3552250"/>
              <a:chExt cx="353725" cy="353675"/>
            </a:xfrm>
          </p:grpSpPr>
          <p:sp>
            <p:nvSpPr>
              <p:cNvPr id="37" name="Google Shape;316;p31">
                <a:extLst>
                  <a:ext uri="{FF2B5EF4-FFF2-40B4-BE49-F238E27FC236}">
                    <a16:creationId xmlns:a16="http://schemas.microsoft.com/office/drawing/2014/main" id="{99D5F90D-36EF-FE0B-A057-5237E51D842A}"/>
                  </a:ext>
                </a:extLst>
              </p:cNvPr>
              <p:cNvSpPr/>
              <p:nvPr/>
            </p:nvSpPr>
            <p:spPr>
              <a:xfrm>
                <a:off x="5328125" y="3552250"/>
                <a:ext cx="353725" cy="353675"/>
              </a:xfrm>
              <a:custGeom>
                <a:avLst/>
                <a:gdLst/>
                <a:ahLst/>
                <a:cxnLst/>
                <a:rect l="l" t="t" r="r" b="b"/>
                <a:pathLst>
                  <a:path w="14149" h="14147" extrusionOk="0">
                    <a:moveTo>
                      <a:pt x="13319" y="828"/>
                    </a:moveTo>
                    <a:lnTo>
                      <a:pt x="13319" y="13318"/>
                    </a:lnTo>
                    <a:lnTo>
                      <a:pt x="829" y="13318"/>
                    </a:lnTo>
                    <a:lnTo>
                      <a:pt x="829" y="828"/>
                    </a:lnTo>
                    <a:close/>
                    <a:moveTo>
                      <a:pt x="415" y="0"/>
                    </a:moveTo>
                    <a:cubicBezTo>
                      <a:pt x="186" y="0"/>
                      <a:pt x="1" y="184"/>
                      <a:pt x="1" y="413"/>
                    </a:cubicBezTo>
                    <a:lnTo>
                      <a:pt x="1" y="13733"/>
                    </a:lnTo>
                    <a:cubicBezTo>
                      <a:pt x="1" y="13961"/>
                      <a:pt x="186" y="14146"/>
                      <a:pt x="415" y="14146"/>
                    </a:cubicBezTo>
                    <a:lnTo>
                      <a:pt x="13734" y="14146"/>
                    </a:lnTo>
                    <a:cubicBezTo>
                      <a:pt x="13963" y="14146"/>
                      <a:pt x="14149" y="13961"/>
                      <a:pt x="14149" y="13733"/>
                    </a:cubicBezTo>
                    <a:lnTo>
                      <a:pt x="14149" y="413"/>
                    </a:lnTo>
                    <a:cubicBezTo>
                      <a:pt x="14149" y="184"/>
                      <a:pt x="13963" y="0"/>
                      <a:pt x="13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8" name="Google Shape;317;p31">
                <a:extLst>
                  <a:ext uri="{FF2B5EF4-FFF2-40B4-BE49-F238E27FC236}">
                    <a16:creationId xmlns:a16="http://schemas.microsoft.com/office/drawing/2014/main" id="{8BDCDF52-322F-E666-2A4B-9F40CB7DF812}"/>
                  </a:ext>
                </a:extLst>
              </p:cNvPr>
              <p:cNvSpPr/>
              <p:nvPr/>
            </p:nvSpPr>
            <p:spPr>
              <a:xfrm>
                <a:off x="5369575" y="3593675"/>
                <a:ext cx="207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9" extrusionOk="0">
                    <a:moveTo>
                      <a:pt x="415" y="1"/>
                    </a:moveTo>
                    <a:cubicBezTo>
                      <a:pt x="186" y="1"/>
                      <a:pt x="0" y="186"/>
                      <a:pt x="0" y="414"/>
                    </a:cubicBezTo>
                    <a:cubicBezTo>
                      <a:pt x="0" y="643"/>
                      <a:pt x="186" y="829"/>
                      <a:pt x="415" y="829"/>
                    </a:cubicBezTo>
                    <a:cubicBezTo>
                      <a:pt x="643" y="829"/>
                      <a:pt x="828" y="643"/>
                      <a:pt x="828" y="414"/>
                    </a:cubicBezTo>
                    <a:cubicBezTo>
                      <a:pt x="828" y="186"/>
                      <a:pt x="643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39" name="Google Shape;318;p31">
                <a:extLst>
                  <a:ext uri="{FF2B5EF4-FFF2-40B4-BE49-F238E27FC236}">
                    <a16:creationId xmlns:a16="http://schemas.microsoft.com/office/drawing/2014/main" id="{21C9FF6B-E779-F276-8BAA-F55E85C56104}"/>
                  </a:ext>
                </a:extLst>
              </p:cNvPr>
              <p:cNvSpPr/>
              <p:nvPr/>
            </p:nvSpPr>
            <p:spPr>
              <a:xfrm>
                <a:off x="5619650" y="3593675"/>
                <a:ext cx="207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9" extrusionOk="0">
                    <a:moveTo>
                      <a:pt x="415" y="1"/>
                    </a:moveTo>
                    <a:cubicBezTo>
                      <a:pt x="186" y="1"/>
                      <a:pt x="0" y="186"/>
                      <a:pt x="0" y="414"/>
                    </a:cubicBezTo>
                    <a:cubicBezTo>
                      <a:pt x="0" y="643"/>
                      <a:pt x="186" y="829"/>
                      <a:pt x="415" y="829"/>
                    </a:cubicBezTo>
                    <a:cubicBezTo>
                      <a:pt x="643" y="829"/>
                      <a:pt x="828" y="643"/>
                      <a:pt x="828" y="414"/>
                    </a:cubicBezTo>
                    <a:cubicBezTo>
                      <a:pt x="828" y="186"/>
                      <a:pt x="643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0" name="Google Shape;319;p31">
                <a:extLst>
                  <a:ext uri="{FF2B5EF4-FFF2-40B4-BE49-F238E27FC236}">
                    <a16:creationId xmlns:a16="http://schemas.microsoft.com/office/drawing/2014/main" id="{C928FD87-7F2B-87E6-7626-2DC6290C5DF2}"/>
                  </a:ext>
                </a:extLst>
              </p:cNvPr>
              <p:cNvSpPr/>
              <p:nvPr/>
            </p:nvSpPr>
            <p:spPr>
              <a:xfrm>
                <a:off x="5369575" y="3843750"/>
                <a:ext cx="207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9" extrusionOk="0">
                    <a:moveTo>
                      <a:pt x="415" y="1"/>
                    </a:moveTo>
                    <a:cubicBezTo>
                      <a:pt x="186" y="1"/>
                      <a:pt x="0" y="186"/>
                      <a:pt x="0" y="416"/>
                    </a:cubicBezTo>
                    <a:cubicBezTo>
                      <a:pt x="0" y="643"/>
                      <a:pt x="186" y="829"/>
                      <a:pt x="415" y="829"/>
                    </a:cubicBezTo>
                    <a:cubicBezTo>
                      <a:pt x="643" y="829"/>
                      <a:pt x="828" y="643"/>
                      <a:pt x="828" y="416"/>
                    </a:cubicBezTo>
                    <a:cubicBezTo>
                      <a:pt x="828" y="186"/>
                      <a:pt x="643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1" name="Google Shape;320;p31">
                <a:extLst>
                  <a:ext uri="{FF2B5EF4-FFF2-40B4-BE49-F238E27FC236}">
                    <a16:creationId xmlns:a16="http://schemas.microsoft.com/office/drawing/2014/main" id="{2684F3C5-9827-EDA7-87B5-0403A7AEA28E}"/>
                  </a:ext>
                </a:extLst>
              </p:cNvPr>
              <p:cNvSpPr/>
              <p:nvPr/>
            </p:nvSpPr>
            <p:spPr>
              <a:xfrm>
                <a:off x="5619650" y="3843750"/>
                <a:ext cx="20725" cy="20725"/>
              </a:xfrm>
              <a:custGeom>
                <a:avLst/>
                <a:gdLst/>
                <a:ahLst/>
                <a:cxnLst/>
                <a:rect l="l" t="t" r="r" b="b"/>
                <a:pathLst>
                  <a:path w="829" h="829" extrusionOk="0">
                    <a:moveTo>
                      <a:pt x="415" y="1"/>
                    </a:moveTo>
                    <a:cubicBezTo>
                      <a:pt x="186" y="1"/>
                      <a:pt x="0" y="186"/>
                      <a:pt x="0" y="416"/>
                    </a:cubicBezTo>
                    <a:cubicBezTo>
                      <a:pt x="0" y="643"/>
                      <a:pt x="186" y="829"/>
                      <a:pt x="415" y="829"/>
                    </a:cubicBezTo>
                    <a:cubicBezTo>
                      <a:pt x="643" y="829"/>
                      <a:pt x="828" y="643"/>
                      <a:pt x="828" y="416"/>
                    </a:cubicBezTo>
                    <a:cubicBezTo>
                      <a:pt x="828" y="186"/>
                      <a:pt x="643" y="1"/>
                      <a:pt x="4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  <p:sp>
            <p:nvSpPr>
              <p:cNvPr id="42" name="Google Shape;321;p31">
                <a:extLst>
                  <a:ext uri="{FF2B5EF4-FFF2-40B4-BE49-F238E27FC236}">
                    <a16:creationId xmlns:a16="http://schemas.microsoft.com/office/drawing/2014/main" id="{DD4A9089-0A49-365A-63B2-4FB932AD8EBF}"/>
                  </a:ext>
                </a:extLst>
              </p:cNvPr>
              <p:cNvSpPr/>
              <p:nvPr/>
            </p:nvSpPr>
            <p:spPr>
              <a:xfrm>
                <a:off x="5431475" y="3618050"/>
                <a:ext cx="148450" cy="222100"/>
              </a:xfrm>
              <a:custGeom>
                <a:avLst/>
                <a:gdLst/>
                <a:ahLst/>
                <a:cxnLst/>
                <a:rect l="l" t="t" r="r" b="b"/>
                <a:pathLst>
                  <a:path w="5938" h="8884" extrusionOk="0">
                    <a:moveTo>
                      <a:pt x="3656" y="829"/>
                    </a:moveTo>
                    <a:lnTo>
                      <a:pt x="2827" y="3174"/>
                    </a:lnTo>
                    <a:cubicBezTo>
                      <a:pt x="2732" y="3444"/>
                      <a:pt x="2932" y="3728"/>
                      <a:pt x="3217" y="3728"/>
                    </a:cubicBezTo>
                    <a:lnTo>
                      <a:pt x="4554" y="3728"/>
                    </a:lnTo>
                    <a:lnTo>
                      <a:pt x="2309" y="6622"/>
                    </a:lnTo>
                    <a:lnTo>
                      <a:pt x="2723" y="5016"/>
                    </a:lnTo>
                    <a:cubicBezTo>
                      <a:pt x="2791" y="4754"/>
                      <a:pt x="2593" y="4498"/>
                      <a:pt x="2322" y="4498"/>
                    </a:cubicBezTo>
                    <a:lnTo>
                      <a:pt x="1048" y="4498"/>
                    </a:lnTo>
                    <a:lnTo>
                      <a:pt x="2221" y="829"/>
                    </a:lnTo>
                    <a:close/>
                    <a:moveTo>
                      <a:pt x="1920" y="1"/>
                    </a:moveTo>
                    <a:cubicBezTo>
                      <a:pt x="1739" y="1"/>
                      <a:pt x="1579" y="117"/>
                      <a:pt x="1524" y="288"/>
                    </a:cubicBezTo>
                    <a:lnTo>
                      <a:pt x="86" y="4785"/>
                    </a:lnTo>
                    <a:cubicBezTo>
                      <a:pt x="0" y="5053"/>
                      <a:pt x="201" y="5326"/>
                      <a:pt x="480" y="5326"/>
                    </a:cubicBezTo>
                    <a:lnTo>
                      <a:pt x="1787" y="5326"/>
                    </a:lnTo>
                    <a:lnTo>
                      <a:pt x="1001" y="8364"/>
                    </a:lnTo>
                    <a:cubicBezTo>
                      <a:pt x="925" y="8660"/>
                      <a:pt x="1164" y="8884"/>
                      <a:pt x="1411" y="8884"/>
                    </a:cubicBezTo>
                    <a:cubicBezTo>
                      <a:pt x="1527" y="8884"/>
                      <a:pt x="1643" y="8835"/>
                      <a:pt x="1731" y="8722"/>
                    </a:cubicBezTo>
                    <a:lnTo>
                      <a:pt x="5726" y="3566"/>
                    </a:lnTo>
                    <a:cubicBezTo>
                      <a:pt x="5937" y="3295"/>
                      <a:pt x="5742" y="2898"/>
                      <a:pt x="5398" y="2898"/>
                    </a:cubicBezTo>
                    <a:lnTo>
                      <a:pt x="3805" y="2898"/>
                    </a:lnTo>
                    <a:lnTo>
                      <a:pt x="4633" y="553"/>
                    </a:lnTo>
                    <a:cubicBezTo>
                      <a:pt x="4730" y="283"/>
                      <a:pt x="4528" y="1"/>
                      <a:pt x="42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</p:grpSp>
      <p:grpSp>
        <p:nvGrpSpPr>
          <p:cNvPr id="43" name="Google Shape;504;p38">
            <a:extLst>
              <a:ext uri="{FF2B5EF4-FFF2-40B4-BE49-F238E27FC236}">
                <a16:creationId xmlns:a16="http://schemas.microsoft.com/office/drawing/2014/main" id="{0B887459-BB34-EB3E-319B-A6F44DBD034B}"/>
              </a:ext>
            </a:extLst>
          </p:cNvPr>
          <p:cNvGrpSpPr/>
          <p:nvPr/>
        </p:nvGrpSpPr>
        <p:grpSpPr>
          <a:xfrm>
            <a:off x="7927724" y="276314"/>
            <a:ext cx="773200" cy="773200"/>
            <a:chOff x="7527356" y="966688"/>
            <a:chExt cx="579900" cy="579900"/>
          </a:xfrm>
        </p:grpSpPr>
        <p:sp>
          <p:nvSpPr>
            <p:cNvPr id="44" name="Google Shape;505;p38">
              <a:extLst>
                <a:ext uri="{FF2B5EF4-FFF2-40B4-BE49-F238E27FC236}">
                  <a16:creationId xmlns:a16="http://schemas.microsoft.com/office/drawing/2014/main" id="{468AE89C-43D6-B4FE-0B9F-E05ECA3CAC1F}"/>
                </a:ext>
              </a:extLst>
            </p:cNvPr>
            <p:cNvSpPr/>
            <p:nvPr/>
          </p:nvSpPr>
          <p:spPr>
            <a:xfrm>
              <a:off x="7527356" y="966688"/>
              <a:ext cx="579900" cy="579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506;p38">
              <a:extLst>
                <a:ext uri="{FF2B5EF4-FFF2-40B4-BE49-F238E27FC236}">
                  <a16:creationId xmlns:a16="http://schemas.microsoft.com/office/drawing/2014/main" id="{80868BA5-56BB-2D88-ECAB-DD68FE390514}"/>
                </a:ext>
              </a:extLst>
            </p:cNvPr>
            <p:cNvSpPr/>
            <p:nvPr/>
          </p:nvSpPr>
          <p:spPr>
            <a:xfrm>
              <a:off x="7713991" y="1072948"/>
              <a:ext cx="206629" cy="367379"/>
            </a:xfrm>
            <a:custGeom>
              <a:avLst/>
              <a:gdLst/>
              <a:ahLst/>
              <a:cxnLst/>
              <a:rect l="l" t="t" r="r" b="b"/>
              <a:pathLst>
                <a:path w="7958" h="14149" extrusionOk="0">
                  <a:moveTo>
                    <a:pt x="3979" y="1116"/>
                  </a:moveTo>
                  <a:cubicBezTo>
                    <a:pt x="4846" y="2331"/>
                    <a:pt x="7130" y="5773"/>
                    <a:pt x="7130" y="8291"/>
                  </a:cubicBezTo>
                  <a:cubicBezTo>
                    <a:pt x="7130" y="9884"/>
                    <a:pt x="5935" y="11203"/>
                    <a:pt x="4394" y="11406"/>
                  </a:cubicBezTo>
                  <a:lnTo>
                    <a:pt x="4394" y="10610"/>
                  </a:lnTo>
                  <a:lnTo>
                    <a:pt x="5856" y="8870"/>
                  </a:lnTo>
                  <a:cubicBezTo>
                    <a:pt x="6003" y="8696"/>
                    <a:pt x="5980" y="8434"/>
                    <a:pt x="5805" y="8287"/>
                  </a:cubicBezTo>
                  <a:cubicBezTo>
                    <a:pt x="5727" y="8222"/>
                    <a:pt x="5632" y="8189"/>
                    <a:pt x="5538" y="8189"/>
                  </a:cubicBezTo>
                  <a:cubicBezTo>
                    <a:pt x="5421" y="8189"/>
                    <a:pt x="5303" y="8240"/>
                    <a:pt x="5222" y="8338"/>
                  </a:cubicBezTo>
                  <a:lnTo>
                    <a:pt x="4394" y="9322"/>
                  </a:lnTo>
                  <a:lnTo>
                    <a:pt x="4394" y="8507"/>
                  </a:lnTo>
                  <a:lnTo>
                    <a:pt x="5856" y="6767"/>
                  </a:lnTo>
                  <a:cubicBezTo>
                    <a:pt x="6003" y="6593"/>
                    <a:pt x="5980" y="6331"/>
                    <a:pt x="5805" y="6184"/>
                  </a:cubicBezTo>
                  <a:cubicBezTo>
                    <a:pt x="5727" y="6118"/>
                    <a:pt x="5633" y="6087"/>
                    <a:pt x="5539" y="6087"/>
                  </a:cubicBezTo>
                  <a:cubicBezTo>
                    <a:pt x="5421" y="6087"/>
                    <a:pt x="5303" y="6137"/>
                    <a:pt x="5220" y="6234"/>
                  </a:cubicBezTo>
                  <a:lnTo>
                    <a:pt x="4394" y="7219"/>
                  </a:lnTo>
                  <a:lnTo>
                    <a:pt x="4394" y="5723"/>
                  </a:lnTo>
                  <a:cubicBezTo>
                    <a:pt x="4394" y="5493"/>
                    <a:pt x="4208" y="5308"/>
                    <a:pt x="3979" y="5308"/>
                  </a:cubicBezTo>
                  <a:cubicBezTo>
                    <a:pt x="3751" y="5308"/>
                    <a:pt x="3566" y="5493"/>
                    <a:pt x="3566" y="5723"/>
                  </a:cubicBezTo>
                  <a:lnTo>
                    <a:pt x="3566" y="7219"/>
                  </a:lnTo>
                  <a:lnTo>
                    <a:pt x="2738" y="6234"/>
                  </a:lnTo>
                  <a:cubicBezTo>
                    <a:pt x="2656" y="6136"/>
                    <a:pt x="2539" y="6086"/>
                    <a:pt x="2421" y="6086"/>
                  </a:cubicBezTo>
                  <a:cubicBezTo>
                    <a:pt x="2327" y="6086"/>
                    <a:pt x="2232" y="6118"/>
                    <a:pt x="2155" y="6184"/>
                  </a:cubicBezTo>
                  <a:cubicBezTo>
                    <a:pt x="1979" y="6331"/>
                    <a:pt x="1956" y="6593"/>
                    <a:pt x="2103" y="6767"/>
                  </a:cubicBezTo>
                  <a:lnTo>
                    <a:pt x="3566" y="8507"/>
                  </a:lnTo>
                  <a:lnTo>
                    <a:pt x="3566" y="9322"/>
                  </a:lnTo>
                  <a:lnTo>
                    <a:pt x="2738" y="8338"/>
                  </a:lnTo>
                  <a:cubicBezTo>
                    <a:pt x="2656" y="8240"/>
                    <a:pt x="2539" y="8189"/>
                    <a:pt x="2421" y="8189"/>
                  </a:cubicBezTo>
                  <a:cubicBezTo>
                    <a:pt x="2327" y="8189"/>
                    <a:pt x="2232" y="8222"/>
                    <a:pt x="2155" y="8287"/>
                  </a:cubicBezTo>
                  <a:cubicBezTo>
                    <a:pt x="1979" y="8434"/>
                    <a:pt x="1956" y="8696"/>
                    <a:pt x="2103" y="8870"/>
                  </a:cubicBezTo>
                  <a:lnTo>
                    <a:pt x="3566" y="10610"/>
                  </a:lnTo>
                  <a:lnTo>
                    <a:pt x="3566" y="11406"/>
                  </a:lnTo>
                  <a:cubicBezTo>
                    <a:pt x="2023" y="11203"/>
                    <a:pt x="830" y="9884"/>
                    <a:pt x="830" y="8291"/>
                  </a:cubicBezTo>
                  <a:cubicBezTo>
                    <a:pt x="830" y="5774"/>
                    <a:pt x="3114" y="2331"/>
                    <a:pt x="3979" y="1116"/>
                  </a:cubicBezTo>
                  <a:close/>
                  <a:moveTo>
                    <a:pt x="3980" y="1"/>
                  </a:moveTo>
                  <a:cubicBezTo>
                    <a:pt x="3857" y="1"/>
                    <a:pt x="3734" y="54"/>
                    <a:pt x="3651" y="162"/>
                  </a:cubicBezTo>
                  <a:cubicBezTo>
                    <a:pt x="3614" y="210"/>
                    <a:pt x="2733" y="1355"/>
                    <a:pt x="1837" y="2922"/>
                  </a:cubicBezTo>
                  <a:cubicBezTo>
                    <a:pt x="618" y="5056"/>
                    <a:pt x="0" y="6862"/>
                    <a:pt x="0" y="8291"/>
                  </a:cubicBezTo>
                  <a:cubicBezTo>
                    <a:pt x="0" y="10341"/>
                    <a:pt x="1564" y="12034"/>
                    <a:pt x="3564" y="12241"/>
                  </a:cubicBezTo>
                  <a:lnTo>
                    <a:pt x="3564" y="13734"/>
                  </a:lnTo>
                  <a:cubicBezTo>
                    <a:pt x="3564" y="13963"/>
                    <a:pt x="3750" y="14148"/>
                    <a:pt x="3979" y="14148"/>
                  </a:cubicBezTo>
                  <a:cubicBezTo>
                    <a:pt x="4208" y="14148"/>
                    <a:pt x="4394" y="13963"/>
                    <a:pt x="4394" y="13734"/>
                  </a:cubicBezTo>
                  <a:lnTo>
                    <a:pt x="4394" y="12241"/>
                  </a:lnTo>
                  <a:cubicBezTo>
                    <a:pt x="6394" y="12034"/>
                    <a:pt x="7958" y="10341"/>
                    <a:pt x="7958" y="8291"/>
                  </a:cubicBezTo>
                  <a:cubicBezTo>
                    <a:pt x="7958" y="6862"/>
                    <a:pt x="7340" y="5054"/>
                    <a:pt x="6121" y="2922"/>
                  </a:cubicBezTo>
                  <a:lnTo>
                    <a:pt x="6123" y="2922"/>
                  </a:lnTo>
                  <a:cubicBezTo>
                    <a:pt x="5227" y="1355"/>
                    <a:pt x="4344" y="210"/>
                    <a:pt x="4307" y="162"/>
                  </a:cubicBezTo>
                  <a:cubicBezTo>
                    <a:pt x="4224" y="54"/>
                    <a:pt x="4102" y="1"/>
                    <a:pt x="3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Hydroelectric Power Plant Project Proposal">
  <a:themeElements>
    <a:clrScheme name="Simple Light">
      <a:dk1>
        <a:srgbClr val="1D1D1D"/>
      </a:dk1>
      <a:lt1>
        <a:srgbClr val="217482"/>
      </a:lt1>
      <a:dk2>
        <a:srgbClr val="F0F9FA"/>
      </a:dk2>
      <a:lt2>
        <a:srgbClr val="C1E6EA"/>
      </a:lt2>
      <a:accent1>
        <a:srgbClr val="123D46"/>
      </a:accent1>
      <a:accent2>
        <a:srgbClr val="D3D3D3"/>
      </a:accent2>
      <a:accent3>
        <a:srgbClr val="A3A3A3"/>
      </a:accent3>
      <a:accent4>
        <a:srgbClr val="424141"/>
      </a:accent4>
      <a:accent5>
        <a:srgbClr val="A5C63B"/>
      </a:accent5>
      <a:accent6>
        <a:srgbClr val="7F8E28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381</Words>
  <Application>Microsoft Office PowerPoint</Application>
  <PresentationFormat>On-screen Show (16:9)</PresentationFormat>
  <Paragraphs>99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Archivo</vt:lpstr>
      <vt:lpstr>Montserrat</vt:lpstr>
      <vt:lpstr>Epilogue</vt:lpstr>
      <vt:lpstr>Source Sans Pro</vt:lpstr>
      <vt:lpstr>Nunito Light</vt:lpstr>
      <vt:lpstr>Arial</vt:lpstr>
      <vt:lpstr>Bebas Neue</vt:lpstr>
      <vt:lpstr>Raleway</vt:lpstr>
      <vt:lpstr>Bahnschrift</vt:lpstr>
      <vt:lpstr>Anaheim</vt:lpstr>
      <vt:lpstr>Times New Roman</vt:lpstr>
      <vt:lpstr>Wingdings</vt:lpstr>
      <vt:lpstr>Calibri</vt:lpstr>
      <vt:lpstr>Hydroelectric Power Plant Project Proposal</vt:lpstr>
      <vt:lpstr>Smart Energy Consumption</vt:lpstr>
      <vt:lpstr>Our Team</vt:lpstr>
      <vt:lpstr>Objectives of the project</vt:lpstr>
      <vt:lpstr>Objectives of the project</vt:lpstr>
      <vt:lpstr>Problem </vt:lpstr>
      <vt:lpstr>PowerPoint Presentation</vt:lpstr>
      <vt:lpstr>PowerPoint Presentation</vt:lpstr>
      <vt:lpstr>PowerPoint Presentation</vt:lpstr>
      <vt:lpstr>PowerPoint Presentation</vt:lpstr>
      <vt:lpstr>Solution Working Principle</vt:lpstr>
      <vt:lpstr>Solution</vt:lpstr>
      <vt:lpstr>Working Principle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Hydroelectric Power Plant Project Proposal</dc:title>
  <dc:creator>Imran</dc:creator>
  <cp:lastModifiedBy>Imran</cp:lastModifiedBy>
  <cp:revision>50</cp:revision>
  <dcterms:modified xsi:type="dcterms:W3CDTF">2023-12-21T09:35:07Z</dcterms:modified>
</cp:coreProperties>
</file>